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337"/>
    <a:srgbClr val="6B9D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96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C1BF-8031-4E9F-B1F0-E48939AD5206}" type="datetimeFigureOut">
              <a:rPr lang="zh-CN" altLang="en-US" smtClean="0"/>
              <a:pPr/>
              <a:t>2021/5/25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E49B-E9B3-4BC0-85E1-7FAF003920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2000">
        <p14:pan dir="u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2000">
        <p14:pan dir="u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300" advTm="2000">
        <p14:pan dir="u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614108" y="2377552"/>
            <a:ext cx="7323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悦纳自我 感恩生活</a:t>
            </a:r>
            <a:endParaRPr lang="zh-CN" altLang="en-US" sz="66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872749" y="4492735"/>
            <a:ext cx="504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600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上海市建筑工程学校</a:t>
            </a:r>
            <a:r>
              <a:rPr lang="en-US" altLang="zh-CN" sz="3200" b="1" spc="600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spc="600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525</a:t>
            </a:r>
            <a:r>
              <a:rPr lang="zh-CN" altLang="en-US" sz="3200" b="1" spc="600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心理健康节</a:t>
            </a:r>
            <a:endParaRPr lang="zh-CN" altLang="en-US" sz="3200" b="1" spc="600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217" y="3808258"/>
            <a:ext cx="868341" cy="868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2000">
        <p14:pan dir="u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theme/theme1.xml><?xml version="1.0" encoding="utf-8"?>
<a:theme xmlns:a="http://schemas.openxmlformats.org/drawingml/2006/main" name="当图网www.99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当图网www.99ppt.com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当图网www.99ppt.com</dc:title>
  <dc:creator>当图网www.99ppt.com</dc:creator>
  <cp:lastModifiedBy>Administrator</cp:lastModifiedBy>
  <cp:revision>7</cp:revision>
  <dcterms:created xsi:type="dcterms:W3CDTF">2017-06-28T02:57:00Z</dcterms:created>
  <dcterms:modified xsi:type="dcterms:W3CDTF">2021-05-25T00:14:47Z</dcterms:modified>
  <cp:category>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