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65" r:id="rId2"/>
    <p:sldId id="446" r:id="rId3"/>
    <p:sldId id="448" r:id="rId4"/>
    <p:sldId id="449" r:id="rId5"/>
    <p:sldId id="264" r:id="rId6"/>
    <p:sldId id="411" r:id="rId7"/>
    <p:sldId id="330" r:id="rId8"/>
    <p:sldId id="385" r:id="rId9"/>
    <p:sldId id="273" r:id="rId10"/>
    <p:sldId id="414" r:id="rId11"/>
    <p:sldId id="363" r:id="rId12"/>
    <p:sldId id="388" r:id="rId13"/>
    <p:sldId id="410" r:id="rId14"/>
    <p:sldId id="389" r:id="rId15"/>
    <p:sldId id="450" r:id="rId16"/>
    <p:sldId id="451" r:id="rId17"/>
    <p:sldId id="432" r:id="rId18"/>
    <p:sldId id="276" r:id="rId19"/>
    <p:sldId id="412" r:id="rId20"/>
    <p:sldId id="392" r:id="rId21"/>
    <p:sldId id="418" r:id="rId22"/>
    <p:sldId id="391" r:id="rId23"/>
    <p:sldId id="440" r:id="rId24"/>
    <p:sldId id="441" r:id="rId25"/>
    <p:sldId id="442" r:id="rId26"/>
    <p:sldId id="443" r:id="rId27"/>
    <p:sldId id="329" r:id="rId28"/>
    <p:sldId id="396" r:id="rId29"/>
    <p:sldId id="397" r:id="rId30"/>
    <p:sldId id="398" r:id="rId31"/>
    <p:sldId id="403" r:id="rId32"/>
    <p:sldId id="306" r:id="rId33"/>
    <p:sldId id="307" r:id="rId34"/>
    <p:sldId id="308" r:id="rId35"/>
    <p:sldId id="309" r:id="rId36"/>
    <p:sldId id="437" r:id="rId37"/>
    <p:sldId id="438" r:id="rId38"/>
    <p:sldId id="439" r:id="rId39"/>
    <p:sldId id="452" r:id="rId40"/>
    <p:sldId id="444" r:id="rId41"/>
    <p:sldId id="295" r:id="rId42"/>
    <p:sldId id="378" r:id="rId43"/>
    <p:sldId id="304" r:id="rId44"/>
    <p:sldId id="298" r:id="rId45"/>
    <p:sldId id="305" r:id="rId46"/>
    <p:sldId id="427" r:id="rId47"/>
    <p:sldId id="428" r:id="rId48"/>
    <p:sldId id="436" r:id="rId49"/>
    <p:sldId id="430" r:id="rId50"/>
    <p:sldId id="431" r:id="rId51"/>
    <p:sldId id="425" r:id="rId52"/>
    <p:sldId id="259" r:id="rId53"/>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E6B34"/>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浅色样式 1 - 强调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DA37D80-6434-44D0-A028-1B22A696006F}" styleName="浅色样式 3 - 强调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34559" autoAdjust="0"/>
    <p:restoredTop sz="86399" autoAdjust="0"/>
  </p:normalViewPr>
  <p:slideViewPr>
    <p:cSldViewPr>
      <p:cViewPr>
        <p:scale>
          <a:sx n="100" d="100"/>
          <a:sy n="100" d="100"/>
        </p:scale>
        <p:origin x="-966" y="-72"/>
      </p:cViewPr>
      <p:guideLst>
        <p:guide orient="horz" pos="1620"/>
        <p:guide pos="2880"/>
      </p:guideLst>
    </p:cSldViewPr>
  </p:slideViewPr>
  <p:outlineViewPr>
    <p:cViewPr>
      <p:scale>
        <a:sx n="33" d="100"/>
        <a:sy n="33" d="100"/>
      </p:scale>
      <p:origin x="0" y="13296"/>
    </p:cViewPr>
  </p:outlineViewPr>
  <p:notesTextViewPr>
    <p:cViewPr>
      <p:scale>
        <a:sx n="100" d="100"/>
        <a:sy n="100" d="100"/>
      </p:scale>
      <p:origin x="0" y="0"/>
    </p:cViewPr>
  </p:notesTextViewPr>
  <p:sorterViewPr>
    <p:cViewPr>
      <p:scale>
        <a:sx n="152" d="100"/>
        <a:sy n="152"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_rels/data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image" Target="../media/image19.jpeg"/><Relationship Id="rId4" Type="http://schemas.openxmlformats.org/officeDocument/2006/relationships/image" Target="../media/image22.jpeg"/></Relationships>
</file>

<file path=ppt/diagrams/_rels/drawing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image" Target="../media/image19.jpeg"/><Relationship Id="rId4" Type="http://schemas.openxmlformats.org/officeDocument/2006/relationships/image" Target="../media/image22.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51CB0F-4C51-493F-B0A5-207EBFEE6DA0}" type="doc">
      <dgm:prSet loTypeId="urn:microsoft.com/office/officeart/2005/8/layout/cycle3" loCatId="cycle" qsTypeId="urn:microsoft.com/office/officeart/2005/8/quickstyle/simple1" qsCatId="simple" csTypeId="urn:microsoft.com/office/officeart/2005/8/colors/colorful1" csCatId="colorful" phldr="1"/>
      <dgm:spPr/>
      <dgm:t>
        <a:bodyPr/>
        <a:lstStyle/>
        <a:p>
          <a:endParaRPr lang="zh-CN" altLang="en-US"/>
        </a:p>
      </dgm:t>
    </dgm:pt>
    <dgm:pt modelId="{094C524E-1677-4A1A-8C76-A6E2C2F2AA2A}">
      <dgm:prSet phldrT="[文本]" custT="1"/>
      <dgm:spPr/>
      <dgm:t>
        <a:bodyPr/>
        <a:lstStyle/>
        <a:p>
          <a:r>
            <a:rPr lang="zh-CN" altLang="en-US" sz="2000" dirty="0" smtClean="0">
              <a:latin typeface="微软雅黑" panose="020B0503020204020204" pitchFamily="34" charset="-122"/>
              <a:ea typeface="微软雅黑" panose="020B0503020204020204" pitchFamily="34" charset="-122"/>
            </a:rPr>
            <a:t>热处理</a:t>
          </a:r>
          <a:endParaRPr lang="zh-CN" altLang="en-US" sz="2000" dirty="0">
            <a:latin typeface="微软雅黑" panose="020B0503020204020204" pitchFamily="34" charset="-122"/>
            <a:ea typeface="微软雅黑" panose="020B0503020204020204" pitchFamily="34" charset="-122"/>
          </a:endParaRPr>
        </a:p>
      </dgm:t>
    </dgm:pt>
    <dgm:pt modelId="{06930D33-CEBD-437D-AD78-098A8DB14B95}" type="parTrans" cxnId="{AED4997F-37A5-4B8C-9B5C-C8E58CF6CDE2}">
      <dgm:prSet/>
      <dgm:spPr/>
      <dgm:t>
        <a:bodyPr/>
        <a:lstStyle/>
        <a:p>
          <a:endParaRPr lang="zh-CN" altLang="en-US" sz="2000"/>
        </a:p>
      </dgm:t>
    </dgm:pt>
    <dgm:pt modelId="{70898461-4F36-4AF5-84B3-AF3A2F49E173}" type="sibTrans" cxnId="{AED4997F-37A5-4B8C-9B5C-C8E58CF6CDE2}">
      <dgm:prSet/>
      <dgm:spPr/>
      <dgm:t>
        <a:bodyPr/>
        <a:lstStyle/>
        <a:p>
          <a:endParaRPr lang="zh-CN" altLang="en-US" sz="2000"/>
        </a:p>
      </dgm:t>
    </dgm:pt>
    <dgm:pt modelId="{FDD4595E-F79E-4A29-B118-032F47C85F19}">
      <dgm:prSet phldrT="[文本]" custT="1"/>
      <dgm:spPr/>
      <dgm:t>
        <a:bodyPr/>
        <a:lstStyle/>
        <a:p>
          <a:r>
            <a:rPr lang="zh-CN" altLang="en-US" sz="2000" dirty="0" smtClean="0">
              <a:latin typeface="微软雅黑" panose="020B0503020204020204" pitchFamily="34" charset="-122"/>
              <a:ea typeface="微软雅黑" panose="020B0503020204020204" pitchFamily="34" charset="-122"/>
            </a:rPr>
            <a:t>冷处理</a:t>
          </a:r>
          <a:endParaRPr lang="zh-CN" altLang="en-US" sz="2000" dirty="0">
            <a:latin typeface="微软雅黑" panose="020B0503020204020204" pitchFamily="34" charset="-122"/>
            <a:ea typeface="微软雅黑" panose="020B0503020204020204" pitchFamily="34" charset="-122"/>
          </a:endParaRPr>
        </a:p>
      </dgm:t>
    </dgm:pt>
    <dgm:pt modelId="{768542B3-484A-45C9-A0C5-DFCDBF7937FB}" type="parTrans" cxnId="{30F90E73-5A35-4511-9520-823DC64A91D1}">
      <dgm:prSet/>
      <dgm:spPr/>
      <dgm:t>
        <a:bodyPr/>
        <a:lstStyle/>
        <a:p>
          <a:endParaRPr lang="zh-CN" altLang="en-US" sz="2000"/>
        </a:p>
      </dgm:t>
    </dgm:pt>
    <dgm:pt modelId="{77860406-FD82-46B4-869D-CEC1F8283B8B}" type="sibTrans" cxnId="{30F90E73-5A35-4511-9520-823DC64A91D1}">
      <dgm:prSet/>
      <dgm:spPr/>
      <dgm:t>
        <a:bodyPr/>
        <a:lstStyle/>
        <a:p>
          <a:endParaRPr lang="zh-CN" altLang="en-US" sz="2000"/>
        </a:p>
      </dgm:t>
    </dgm:pt>
    <dgm:pt modelId="{5EAC85CD-8BF8-4441-A329-E98498B995E0}">
      <dgm:prSet phldrT="[文本]" custT="1"/>
      <dgm:spPr/>
      <dgm:t>
        <a:bodyPr/>
        <a:lstStyle/>
        <a:p>
          <a:r>
            <a:rPr lang="zh-CN" altLang="en-US" sz="2000" dirty="0" smtClean="0">
              <a:latin typeface="微软雅黑" panose="020B0503020204020204" pitchFamily="34" charset="-122"/>
              <a:ea typeface="微软雅黑" panose="020B0503020204020204" pitchFamily="34" charset="-122"/>
            </a:rPr>
            <a:t>隔离法</a:t>
          </a:r>
          <a:endParaRPr lang="zh-CN" altLang="en-US" sz="2000" dirty="0">
            <a:latin typeface="微软雅黑" panose="020B0503020204020204" pitchFamily="34" charset="-122"/>
            <a:ea typeface="微软雅黑" panose="020B0503020204020204" pitchFamily="34" charset="-122"/>
          </a:endParaRPr>
        </a:p>
      </dgm:t>
    </dgm:pt>
    <dgm:pt modelId="{49194EDF-2F13-4E49-8D37-ED9A027096D5}" type="parTrans" cxnId="{9DAB51BF-5F4F-41C4-ABD4-214D8653BCED}">
      <dgm:prSet/>
      <dgm:spPr/>
      <dgm:t>
        <a:bodyPr/>
        <a:lstStyle/>
        <a:p>
          <a:endParaRPr lang="zh-CN" altLang="en-US" sz="2000"/>
        </a:p>
      </dgm:t>
    </dgm:pt>
    <dgm:pt modelId="{9F14AC94-B440-4311-858B-B7D43876C675}" type="sibTrans" cxnId="{9DAB51BF-5F4F-41C4-ABD4-214D8653BCED}">
      <dgm:prSet/>
      <dgm:spPr/>
      <dgm:t>
        <a:bodyPr/>
        <a:lstStyle/>
        <a:p>
          <a:endParaRPr lang="zh-CN" altLang="en-US" sz="2000"/>
        </a:p>
      </dgm:t>
    </dgm:pt>
    <dgm:pt modelId="{BA79BD39-A11B-4AE1-9D3B-839359DB9645}">
      <dgm:prSet phldrT="[文本]" custT="1"/>
      <dgm:spPr/>
      <dgm:t>
        <a:bodyPr/>
        <a:lstStyle/>
        <a:p>
          <a:r>
            <a:rPr lang="zh-CN" altLang="en-US" sz="2000" dirty="0" smtClean="0">
              <a:latin typeface="微软雅黑" panose="020B0503020204020204" pitchFamily="34" charset="-122"/>
              <a:ea typeface="微软雅黑" panose="020B0503020204020204" pitchFamily="34" charset="-122"/>
            </a:rPr>
            <a:t>转移法</a:t>
          </a:r>
          <a:endParaRPr lang="zh-CN" altLang="en-US" sz="2000" dirty="0">
            <a:latin typeface="微软雅黑" panose="020B0503020204020204" pitchFamily="34" charset="-122"/>
            <a:ea typeface="微软雅黑" panose="020B0503020204020204" pitchFamily="34" charset="-122"/>
          </a:endParaRPr>
        </a:p>
      </dgm:t>
    </dgm:pt>
    <dgm:pt modelId="{7CB9D64F-0DBD-4656-A4E3-C969F1B23832}" type="parTrans" cxnId="{7584DD5E-3A09-4EE7-A52F-B7BC9BD525AF}">
      <dgm:prSet/>
      <dgm:spPr/>
      <dgm:t>
        <a:bodyPr/>
        <a:lstStyle/>
        <a:p>
          <a:endParaRPr lang="zh-CN" altLang="en-US" sz="2000"/>
        </a:p>
      </dgm:t>
    </dgm:pt>
    <dgm:pt modelId="{13494DF6-D93F-4B55-BA78-F8A0398C2445}" type="sibTrans" cxnId="{7584DD5E-3A09-4EE7-A52F-B7BC9BD525AF}">
      <dgm:prSet/>
      <dgm:spPr/>
      <dgm:t>
        <a:bodyPr/>
        <a:lstStyle/>
        <a:p>
          <a:endParaRPr lang="zh-CN" altLang="en-US" sz="2000"/>
        </a:p>
      </dgm:t>
    </dgm:pt>
    <dgm:pt modelId="{743F695B-7575-4146-8F3A-D4B644F1F3CE}">
      <dgm:prSet phldrT="[文本]" custT="1"/>
      <dgm:spPr/>
      <dgm:t>
        <a:bodyPr/>
        <a:lstStyle/>
        <a:p>
          <a:r>
            <a:rPr lang="zh-CN" altLang="en-US" sz="2000" dirty="0" smtClean="0">
              <a:latin typeface="微软雅黑" panose="020B0503020204020204" pitchFamily="34" charset="-122"/>
              <a:ea typeface="微软雅黑" panose="020B0503020204020204" pitchFamily="34" charset="-122"/>
            </a:rPr>
            <a:t>限制法</a:t>
          </a:r>
          <a:endParaRPr lang="zh-CN" altLang="en-US" sz="2000" dirty="0">
            <a:latin typeface="微软雅黑" panose="020B0503020204020204" pitchFamily="34" charset="-122"/>
            <a:ea typeface="微软雅黑" panose="020B0503020204020204" pitchFamily="34" charset="-122"/>
          </a:endParaRPr>
        </a:p>
      </dgm:t>
    </dgm:pt>
    <dgm:pt modelId="{C70DA0D2-ACEC-4DA0-BFD6-B1B0CF3BA273}" type="parTrans" cxnId="{D93B53E3-80FF-443A-A540-1325EC402333}">
      <dgm:prSet/>
      <dgm:spPr/>
      <dgm:t>
        <a:bodyPr/>
        <a:lstStyle/>
        <a:p>
          <a:endParaRPr lang="zh-CN" altLang="en-US" sz="2000"/>
        </a:p>
      </dgm:t>
    </dgm:pt>
    <dgm:pt modelId="{51F99CAE-CB59-4639-AE62-379022022205}" type="sibTrans" cxnId="{D93B53E3-80FF-443A-A540-1325EC402333}">
      <dgm:prSet/>
      <dgm:spPr/>
      <dgm:t>
        <a:bodyPr/>
        <a:lstStyle/>
        <a:p>
          <a:endParaRPr lang="zh-CN" altLang="en-US" sz="2000"/>
        </a:p>
      </dgm:t>
    </dgm:pt>
    <dgm:pt modelId="{EC86F7F1-3CA0-4DA8-8501-713E8FEA6B0C}" type="pres">
      <dgm:prSet presAssocID="{4751CB0F-4C51-493F-B0A5-207EBFEE6DA0}" presName="Name0" presStyleCnt="0">
        <dgm:presLayoutVars>
          <dgm:dir/>
          <dgm:resizeHandles val="exact"/>
        </dgm:presLayoutVars>
      </dgm:prSet>
      <dgm:spPr/>
      <dgm:t>
        <a:bodyPr/>
        <a:lstStyle/>
        <a:p>
          <a:endParaRPr lang="zh-CN" altLang="en-US"/>
        </a:p>
      </dgm:t>
    </dgm:pt>
    <dgm:pt modelId="{773EEE5E-1A6B-4ED3-8E76-6329A59BB271}" type="pres">
      <dgm:prSet presAssocID="{4751CB0F-4C51-493F-B0A5-207EBFEE6DA0}" presName="cycle" presStyleCnt="0"/>
      <dgm:spPr/>
    </dgm:pt>
    <dgm:pt modelId="{36B1E362-74BF-4E44-8FA9-82B587DC26AD}" type="pres">
      <dgm:prSet presAssocID="{094C524E-1677-4A1A-8C76-A6E2C2F2AA2A}" presName="nodeFirstNode" presStyleLbl="node1" presStyleIdx="0" presStyleCnt="5" custScaleY="59115" custRadScaleRad="96212" custRadScaleInc="2024">
        <dgm:presLayoutVars>
          <dgm:bulletEnabled val="1"/>
        </dgm:presLayoutVars>
      </dgm:prSet>
      <dgm:spPr/>
      <dgm:t>
        <a:bodyPr/>
        <a:lstStyle/>
        <a:p>
          <a:endParaRPr lang="zh-CN" altLang="en-US"/>
        </a:p>
      </dgm:t>
    </dgm:pt>
    <dgm:pt modelId="{BD47D093-186F-4817-81DF-9FBE87B0825B}" type="pres">
      <dgm:prSet presAssocID="{70898461-4F36-4AF5-84B3-AF3A2F49E173}" presName="sibTransFirstNode" presStyleLbl="bgShp" presStyleIdx="0" presStyleCnt="1"/>
      <dgm:spPr/>
      <dgm:t>
        <a:bodyPr/>
        <a:lstStyle/>
        <a:p>
          <a:endParaRPr lang="zh-CN" altLang="en-US"/>
        </a:p>
      </dgm:t>
    </dgm:pt>
    <dgm:pt modelId="{9DAE6D76-C0FC-4507-AC9A-F5132EB52BEF}" type="pres">
      <dgm:prSet presAssocID="{FDD4595E-F79E-4A29-B118-032F47C85F19}" presName="nodeFollowingNodes" presStyleLbl="node1" presStyleIdx="1" presStyleCnt="5" custScaleX="94941" custScaleY="63077" custRadScaleRad="143065" custRadScaleInc="5125">
        <dgm:presLayoutVars>
          <dgm:bulletEnabled val="1"/>
        </dgm:presLayoutVars>
      </dgm:prSet>
      <dgm:spPr/>
      <dgm:t>
        <a:bodyPr/>
        <a:lstStyle/>
        <a:p>
          <a:endParaRPr lang="zh-CN" altLang="en-US"/>
        </a:p>
      </dgm:t>
    </dgm:pt>
    <dgm:pt modelId="{7FAA20E3-3D83-428D-A6E5-57711AE05857}" type="pres">
      <dgm:prSet presAssocID="{5EAC85CD-8BF8-4441-A329-E98498B995E0}" presName="nodeFollowingNodes" presStyleLbl="node1" presStyleIdx="2" presStyleCnt="5" custScaleY="65515" custRadScaleRad="124460" custRadScaleInc="-39823">
        <dgm:presLayoutVars>
          <dgm:bulletEnabled val="1"/>
        </dgm:presLayoutVars>
      </dgm:prSet>
      <dgm:spPr/>
      <dgm:t>
        <a:bodyPr/>
        <a:lstStyle/>
        <a:p>
          <a:endParaRPr lang="zh-CN" altLang="en-US"/>
        </a:p>
      </dgm:t>
    </dgm:pt>
    <dgm:pt modelId="{9706AE75-3A95-4D89-A598-4721D8CF0AFB}" type="pres">
      <dgm:prSet presAssocID="{BA79BD39-A11B-4AE1-9D3B-839359DB9645}" presName="nodeFollowingNodes" presStyleLbl="node1" presStyleIdx="3" presStyleCnt="5" custScaleY="65515" custRadScaleRad="118765" custRadScaleInc="37145">
        <dgm:presLayoutVars>
          <dgm:bulletEnabled val="1"/>
        </dgm:presLayoutVars>
      </dgm:prSet>
      <dgm:spPr/>
      <dgm:t>
        <a:bodyPr/>
        <a:lstStyle/>
        <a:p>
          <a:endParaRPr lang="zh-CN" altLang="en-US"/>
        </a:p>
      </dgm:t>
    </dgm:pt>
    <dgm:pt modelId="{0924AB82-7A28-41F9-AC45-7F2627504745}" type="pres">
      <dgm:prSet presAssocID="{743F695B-7575-4146-8F3A-D4B644F1F3CE}" presName="nodeFollowingNodes" presStyleLbl="node1" presStyleIdx="4" presStyleCnt="5" custScaleY="65515" custRadScaleRad="145329" custRadScaleInc="-5521">
        <dgm:presLayoutVars>
          <dgm:bulletEnabled val="1"/>
        </dgm:presLayoutVars>
      </dgm:prSet>
      <dgm:spPr/>
      <dgm:t>
        <a:bodyPr/>
        <a:lstStyle/>
        <a:p>
          <a:endParaRPr lang="zh-CN" altLang="en-US"/>
        </a:p>
      </dgm:t>
    </dgm:pt>
  </dgm:ptLst>
  <dgm:cxnLst>
    <dgm:cxn modelId="{BBA641BE-7D23-47A3-909B-A354A2AD0233}" type="presOf" srcId="{743F695B-7575-4146-8F3A-D4B644F1F3CE}" destId="{0924AB82-7A28-41F9-AC45-7F2627504745}" srcOrd="0" destOrd="0" presId="urn:microsoft.com/office/officeart/2005/8/layout/cycle3"/>
    <dgm:cxn modelId="{880CB3C9-34BB-457E-A2E0-528C1B920B43}" type="presOf" srcId="{BA79BD39-A11B-4AE1-9D3B-839359DB9645}" destId="{9706AE75-3A95-4D89-A598-4721D8CF0AFB}" srcOrd="0" destOrd="0" presId="urn:microsoft.com/office/officeart/2005/8/layout/cycle3"/>
    <dgm:cxn modelId="{FF162435-A50E-46FC-8DDC-2C8FE2460CFE}" type="presOf" srcId="{5EAC85CD-8BF8-4441-A329-E98498B995E0}" destId="{7FAA20E3-3D83-428D-A6E5-57711AE05857}" srcOrd="0" destOrd="0" presId="urn:microsoft.com/office/officeart/2005/8/layout/cycle3"/>
    <dgm:cxn modelId="{AED4997F-37A5-4B8C-9B5C-C8E58CF6CDE2}" srcId="{4751CB0F-4C51-493F-B0A5-207EBFEE6DA0}" destId="{094C524E-1677-4A1A-8C76-A6E2C2F2AA2A}" srcOrd="0" destOrd="0" parTransId="{06930D33-CEBD-437D-AD78-098A8DB14B95}" sibTransId="{70898461-4F36-4AF5-84B3-AF3A2F49E173}"/>
    <dgm:cxn modelId="{CBE7E5B2-1A3D-4113-AE8A-E4146ED80D9C}" type="presOf" srcId="{094C524E-1677-4A1A-8C76-A6E2C2F2AA2A}" destId="{36B1E362-74BF-4E44-8FA9-82B587DC26AD}" srcOrd="0" destOrd="0" presId="urn:microsoft.com/office/officeart/2005/8/layout/cycle3"/>
    <dgm:cxn modelId="{30F90E73-5A35-4511-9520-823DC64A91D1}" srcId="{4751CB0F-4C51-493F-B0A5-207EBFEE6DA0}" destId="{FDD4595E-F79E-4A29-B118-032F47C85F19}" srcOrd="1" destOrd="0" parTransId="{768542B3-484A-45C9-A0C5-DFCDBF7937FB}" sibTransId="{77860406-FD82-46B4-869D-CEC1F8283B8B}"/>
    <dgm:cxn modelId="{C01AF3D5-237C-4DAB-BD2B-5C81E6BC8B09}" type="presOf" srcId="{4751CB0F-4C51-493F-B0A5-207EBFEE6DA0}" destId="{EC86F7F1-3CA0-4DA8-8501-713E8FEA6B0C}" srcOrd="0" destOrd="0" presId="urn:microsoft.com/office/officeart/2005/8/layout/cycle3"/>
    <dgm:cxn modelId="{9DAB51BF-5F4F-41C4-ABD4-214D8653BCED}" srcId="{4751CB0F-4C51-493F-B0A5-207EBFEE6DA0}" destId="{5EAC85CD-8BF8-4441-A329-E98498B995E0}" srcOrd="2" destOrd="0" parTransId="{49194EDF-2F13-4E49-8D37-ED9A027096D5}" sibTransId="{9F14AC94-B440-4311-858B-B7D43876C675}"/>
    <dgm:cxn modelId="{7584DD5E-3A09-4EE7-A52F-B7BC9BD525AF}" srcId="{4751CB0F-4C51-493F-B0A5-207EBFEE6DA0}" destId="{BA79BD39-A11B-4AE1-9D3B-839359DB9645}" srcOrd="3" destOrd="0" parTransId="{7CB9D64F-0DBD-4656-A4E3-C969F1B23832}" sibTransId="{13494DF6-D93F-4B55-BA78-F8A0398C2445}"/>
    <dgm:cxn modelId="{D93B53E3-80FF-443A-A540-1325EC402333}" srcId="{4751CB0F-4C51-493F-B0A5-207EBFEE6DA0}" destId="{743F695B-7575-4146-8F3A-D4B644F1F3CE}" srcOrd="4" destOrd="0" parTransId="{C70DA0D2-ACEC-4DA0-BFD6-B1B0CF3BA273}" sibTransId="{51F99CAE-CB59-4639-AE62-379022022205}"/>
    <dgm:cxn modelId="{6AB5169B-81BF-49F6-823A-FF87A01BB7AA}" type="presOf" srcId="{70898461-4F36-4AF5-84B3-AF3A2F49E173}" destId="{BD47D093-186F-4817-81DF-9FBE87B0825B}" srcOrd="0" destOrd="0" presId="urn:microsoft.com/office/officeart/2005/8/layout/cycle3"/>
    <dgm:cxn modelId="{7E0758F1-91BC-409F-B6C7-EEEA978509D5}" type="presOf" srcId="{FDD4595E-F79E-4A29-B118-032F47C85F19}" destId="{9DAE6D76-C0FC-4507-AC9A-F5132EB52BEF}" srcOrd="0" destOrd="0" presId="urn:microsoft.com/office/officeart/2005/8/layout/cycle3"/>
    <dgm:cxn modelId="{99E428DC-2DAF-44DA-BBE7-13026533CD38}" type="presParOf" srcId="{EC86F7F1-3CA0-4DA8-8501-713E8FEA6B0C}" destId="{773EEE5E-1A6B-4ED3-8E76-6329A59BB271}" srcOrd="0" destOrd="0" presId="urn:microsoft.com/office/officeart/2005/8/layout/cycle3"/>
    <dgm:cxn modelId="{4174C7FA-9D51-498E-8DDA-03D36B6A2390}" type="presParOf" srcId="{773EEE5E-1A6B-4ED3-8E76-6329A59BB271}" destId="{36B1E362-74BF-4E44-8FA9-82B587DC26AD}" srcOrd="0" destOrd="0" presId="urn:microsoft.com/office/officeart/2005/8/layout/cycle3"/>
    <dgm:cxn modelId="{37B56FE6-B2E2-47DC-B593-3BB86F2C7A3E}" type="presParOf" srcId="{773EEE5E-1A6B-4ED3-8E76-6329A59BB271}" destId="{BD47D093-186F-4817-81DF-9FBE87B0825B}" srcOrd="1" destOrd="0" presId="urn:microsoft.com/office/officeart/2005/8/layout/cycle3"/>
    <dgm:cxn modelId="{A5F2424A-0240-4373-A539-5C6572919F9F}" type="presParOf" srcId="{773EEE5E-1A6B-4ED3-8E76-6329A59BB271}" destId="{9DAE6D76-C0FC-4507-AC9A-F5132EB52BEF}" srcOrd="2" destOrd="0" presId="urn:microsoft.com/office/officeart/2005/8/layout/cycle3"/>
    <dgm:cxn modelId="{25B8BA2F-559A-4B4A-AF0F-D4417EFE219E}" type="presParOf" srcId="{773EEE5E-1A6B-4ED3-8E76-6329A59BB271}" destId="{7FAA20E3-3D83-428D-A6E5-57711AE05857}" srcOrd="3" destOrd="0" presId="urn:microsoft.com/office/officeart/2005/8/layout/cycle3"/>
    <dgm:cxn modelId="{5936BF89-98C4-44E2-A104-4D1D76DCFE48}" type="presParOf" srcId="{773EEE5E-1A6B-4ED3-8E76-6329A59BB271}" destId="{9706AE75-3A95-4D89-A598-4721D8CF0AFB}" srcOrd="4" destOrd="0" presId="urn:microsoft.com/office/officeart/2005/8/layout/cycle3"/>
    <dgm:cxn modelId="{C8194044-6ACE-4236-AB3A-D4E83A4F3EFC}" type="presParOf" srcId="{773EEE5E-1A6B-4ED3-8E76-6329A59BB271}" destId="{0924AB82-7A28-41F9-AC45-7F2627504745}"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75AC843-5EDC-4BC9-9EE3-54EE70533D7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zh-CN" altLang="en-US"/>
        </a:p>
      </dgm:t>
    </dgm:pt>
    <dgm:pt modelId="{78DA4C03-C2C7-4272-81E7-9D79590D3384}">
      <dgm:prSet phldrT="[文本]" custT="1"/>
      <dgm:spPr/>
      <dgm:t>
        <a:bodyPr/>
        <a:lstStyle/>
        <a:p>
          <a:r>
            <a:rPr lang="zh-CN" altLang="en-US" sz="1600" dirty="0" smtClean="0">
              <a:solidFill>
                <a:srgbClr val="FF0000"/>
              </a:solidFill>
              <a:latin typeface="微软雅黑" panose="020B0503020204020204" pitchFamily="34" charset="-122"/>
              <a:ea typeface="微软雅黑" panose="020B0503020204020204" pitchFamily="34" charset="-122"/>
            </a:rPr>
            <a:t>当即处理</a:t>
          </a:r>
          <a:endParaRPr lang="zh-CN" altLang="en-US" sz="1600" dirty="0">
            <a:solidFill>
              <a:srgbClr val="FF0000"/>
            </a:solidFill>
            <a:latin typeface="微软雅黑" panose="020B0503020204020204" pitchFamily="34" charset="-122"/>
            <a:ea typeface="微软雅黑" panose="020B0503020204020204" pitchFamily="34" charset="-122"/>
          </a:endParaRPr>
        </a:p>
      </dgm:t>
    </dgm:pt>
    <dgm:pt modelId="{2DE0B3E7-207A-4E14-B060-3536CBF05A8E}" type="parTrans" cxnId="{00D67D33-D037-4380-8D35-4353879A11EB}">
      <dgm:prSet/>
      <dgm:spPr/>
      <dgm:t>
        <a:bodyPr/>
        <a:lstStyle/>
        <a:p>
          <a:endParaRPr lang="zh-CN" altLang="en-US" sz="1600"/>
        </a:p>
      </dgm:t>
    </dgm:pt>
    <dgm:pt modelId="{0FAF8F7E-2C66-468D-AA5E-72F2EBE5B26E}" type="sibTrans" cxnId="{00D67D33-D037-4380-8D35-4353879A11EB}">
      <dgm:prSet/>
      <dgm:spPr/>
      <dgm:t>
        <a:bodyPr/>
        <a:lstStyle/>
        <a:p>
          <a:endParaRPr lang="zh-CN" altLang="en-US" sz="1600"/>
        </a:p>
      </dgm:t>
    </dgm:pt>
    <dgm:pt modelId="{1BD3AFBF-31E2-4F00-B895-CC75414CD9E8}">
      <dgm:prSet phldrT="[文本]" custT="1"/>
      <dgm:spPr/>
      <dgm:t>
        <a:bodyPr/>
        <a:lstStyle/>
        <a:p>
          <a:r>
            <a:rPr lang="zh-CN" altLang="en-US" sz="1600" dirty="0" smtClean="0"/>
            <a:t>建议监护人立即送医治疗</a:t>
          </a:r>
          <a:endParaRPr lang="zh-CN" altLang="en-US" sz="1600" dirty="0"/>
        </a:p>
      </dgm:t>
    </dgm:pt>
    <dgm:pt modelId="{2D71C418-0C75-418A-946F-53459D0E62A2}" type="parTrans" cxnId="{DB0008A2-3821-46D2-B731-F753976F3371}">
      <dgm:prSet/>
      <dgm:spPr/>
      <dgm:t>
        <a:bodyPr/>
        <a:lstStyle/>
        <a:p>
          <a:endParaRPr lang="zh-CN" altLang="en-US" sz="1600"/>
        </a:p>
      </dgm:t>
    </dgm:pt>
    <dgm:pt modelId="{197F42B4-82B7-4D12-B3D4-B3D0DC8E4E6A}" type="sibTrans" cxnId="{DB0008A2-3821-46D2-B731-F753976F3371}">
      <dgm:prSet/>
      <dgm:spPr/>
      <dgm:t>
        <a:bodyPr/>
        <a:lstStyle/>
        <a:p>
          <a:endParaRPr lang="zh-CN" altLang="en-US" sz="1600"/>
        </a:p>
      </dgm:t>
    </dgm:pt>
    <dgm:pt modelId="{C143090C-6A46-4F74-8D05-B8F3D01BE42F}">
      <dgm:prSet phldrT="[文本]" custT="1"/>
      <dgm:spPr/>
      <dgm:t>
        <a:bodyPr/>
        <a:lstStyle/>
        <a:p>
          <a:r>
            <a:rPr lang="zh-CN" altLang="en-US" sz="1600" dirty="0" smtClean="0"/>
            <a:t>将已知事件经过和家长报警意愿告知上级部门和小刘班主任，协同处理。</a:t>
          </a:r>
          <a:endParaRPr lang="zh-CN" altLang="en-US" sz="1600" dirty="0"/>
        </a:p>
      </dgm:t>
    </dgm:pt>
    <dgm:pt modelId="{C0C2B3AA-01B6-43BC-8FAC-12E0D987BB8F}" type="parTrans" cxnId="{30B9DB68-4E2D-435C-80E6-F9DFBCA866B7}">
      <dgm:prSet/>
      <dgm:spPr/>
      <dgm:t>
        <a:bodyPr/>
        <a:lstStyle/>
        <a:p>
          <a:endParaRPr lang="zh-CN" altLang="en-US" sz="1600"/>
        </a:p>
      </dgm:t>
    </dgm:pt>
    <dgm:pt modelId="{CA1EB2B6-675F-4560-9C42-E11CF0103B9F}" type="sibTrans" cxnId="{30B9DB68-4E2D-435C-80E6-F9DFBCA866B7}">
      <dgm:prSet/>
      <dgm:spPr/>
      <dgm:t>
        <a:bodyPr/>
        <a:lstStyle/>
        <a:p>
          <a:endParaRPr lang="zh-CN" altLang="en-US" sz="1600"/>
        </a:p>
      </dgm:t>
    </dgm:pt>
    <dgm:pt modelId="{F5DF3A37-4F71-44EF-B8ED-1B37A572DF7D}">
      <dgm:prSet phldrT="[文本]" custT="1"/>
      <dgm:spPr/>
      <dgm:t>
        <a:bodyPr/>
        <a:lstStyle/>
        <a:p>
          <a:r>
            <a:rPr lang="zh-CN" altLang="en-US" sz="1600" dirty="0" smtClean="0">
              <a:solidFill>
                <a:srgbClr val="FF0000"/>
              </a:solidFill>
              <a:latin typeface="微软雅黑" panose="020B0503020204020204" pitchFamily="34" charset="-122"/>
              <a:ea typeface="微软雅黑" panose="020B0503020204020204" pitchFamily="34" charset="-122"/>
            </a:rPr>
            <a:t>当日处理</a:t>
          </a:r>
          <a:endParaRPr lang="zh-CN" altLang="en-US" sz="1600" dirty="0">
            <a:solidFill>
              <a:srgbClr val="FF0000"/>
            </a:solidFill>
            <a:latin typeface="微软雅黑" panose="020B0503020204020204" pitchFamily="34" charset="-122"/>
            <a:ea typeface="微软雅黑" panose="020B0503020204020204" pitchFamily="34" charset="-122"/>
          </a:endParaRPr>
        </a:p>
      </dgm:t>
    </dgm:pt>
    <dgm:pt modelId="{AF83A2CA-0DFE-49F3-B9A1-B0B0B0D8B7CD}" type="parTrans" cxnId="{030656EB-D4EA-4ECF-BB03-B2FB139ED876}">
      <dgm:prSet/>
      <dgm:spPr/>
      <dgm:t>
        <a:bodyPr/>
        <a:lstStyle/>
        <a:p>
          <a:endParaRPr lang="zh-CN" altLang="en-US" sz="1600"/>
        </a:p>
      </dgm:t>
    </dgm:pt>
    <dgm:pt modelId="{2F52CD54-A29A-4CFB-A3B1-4783C041A486}" type="sibTrans" cxnId="{030656EB-D4EA-4ECF-BB03-B2FB139ED876}">
      <dgm:prSet/>
      <dgm:spPr/>
      <dgm:t>
        <a:bodyPr/>
        <a:lstStyle/>
        <a:p>
          <a:endParaRPr lang="zh-CN" altLang="en-US" sz="1600"/>
        </a:p>
      </dgm:t>
    </dgm:pt>
    <dgm:pt modelId="{61D4B35A-2CFB-446E-82D0-4885E74919AF}">
      <dgm:prSet phldrT="[文本]" custT="1"/>
      <dgm:spPr/>
      <dgm:t>
        <a:bodyPr/>
        <a:lstStyle/>
        <a:p>
          <a:r>
            <a:rPr lang="zh-CN" altLang="en-US" sz="1600" dirty="0" smtClean="0"/>
            <a:t>安排好班级管理、完成教学任务前提下，赶至医院探望，进一步了解受伤情况及事情经过。</a:t>
          </a:r>
          <a:endParaRPr lang="zh-CN" altLang="en-US" sz="1600" dirty="0"/>
        </a:p>
      </dgm:t>
    </dgm:pt>
    <dgm:pt modelId="{B293DAB0-0177-404E-8918-DEB401C387AC}" type="parTrans" cxnId="{09378BBB-463C-4876-9A10-40F180EDFA83}">
      <dgm:prSet/>
      <dgm:spPr/>
      <dgm:t>
        <a:bodyPr/>
        <a:lstStyle/>
        <a:p>
          <a:endParaRPr lang="zh-CN" altLang="en-US" sz="1600"/>
        </a:p>
      </dgm:t>
    </dgm:pt>
    <dgm:pt modelId="{C864F59F-81B5-4F2F-81FB-1076E098E304}" type="sibTrans" cxnId="{09378BBB-463C-4876-9A10-40F180EDFA83}">
      <dgm:prSet/>
      <dgm:spPr/>
      <dgm:t>
        <a:bodyPr/>
        <a:lstStyle/>
        <a:p>
          <a:endParaRPr lang="zh-CN" altLang="en-US" sz="1600"/>
        </a:p>
      </dgm:t>
    </dgm:pt>
    <dgm:pt modelId="{0A0BEBCE-1F16-4E90-B95F-168756D6FC90}">
      <dgm:prSet phldrT="[文本]" custT="1"/>
      <dgm:spPr/>
      <dgm:t>
        <a:bodyPr/>
        <a:lstStyle/>
        <a:p>
          <a:r>
            <a:rPr lang="zh-CN" altLang="en-US" sz="1600" dirty="0" smtClean="0"/>
            <a:t>与家长沟通，协同在早恋问题、自我安全保护、人际交往等方面教育，协调后续教育方案。</a:t>
          </a:r>
          <a:endParaRPr lang="zh-CN" altLang="en-US" sz="1600" dirty="0"/>
        </a:p>
      </dgm:t>
    </dgm:pt>
    <dgm:pt modelId="{240EC8FC-C827-4B19-A47F-7108E492D18C}" type="parTrans" cxnId="{96FEC438-32A8-46AB-84F4-14CC6F1D69E2}">
      <dgm:prSet/>
      <dgm:spPr/>
      <dgm:t>
        <a:bodyPr/>
        <a:lstStyle/>
        <a:p>
          <a:endParaRPr lang="zh-CN" altLang="en-US" sz="1600"/>
        </a:p>
      </dgm:t>
    </dgm:pt>
    <dgm:pt modelId="{62B4DEC9-9454-4B5D-A43D-3C628824A948}" type="sibTrans" cxnId="{96FEC438-32A8-46AB-84F4-14CC6F1D69E2}">
      <dgm:prSet/>
      <dgm:spPr/>
      <dgm:t>
        <a:bodyPr/>
        <a:lstStyle/>
        <a:p>
          <a:endParaRPr lang="zh-CN" altLang="en-US" sz="1600"/>
        </a:p>
      </dgm:t>
    </dgm:pt>
    <dgm:pt modelId="{63DF2F89-6313-4E6B-AB81-9FA24C1D07A5}">
      <dgm:prSet phldrT="[文本]" custT="1"/>
      <dgm:spPr/>
      <dgm:t>
        <a:bodyPr/>
        <a:lstStyle/>
        <a:p>
          <a:r>
            <a:rPr lang="zh-CN" altLang="en-US" sz="1600" dirty="0" smtClean="0">
              <a:solidFill>
                <a:srgbClr val="FF0000"/>
              </a:solidFill>
              <a:latin typeface="微软雅黑" panose="020B0503020204020204" pitchFamily="34" charset="-122"/>
              <a:ea typeface="微软雅黑" panose="020B0503020204020204" pitchFamily="34" charset="-122"/>
            </a:rPr>
            <a:t>学生病假期间</a:t>
          </a:r>
          <a:endParaRPr lang="zh-CN" altLang="en-US" sz="1600" dirty="0">
            <a:solidFill>
              <a:srgbClr val="FF0000"/>
            </a:solidFill>
            <a:latin typeface="微软雅黑" panose="020B0503020204020204" pitchFamily="34" charset="-122"/>
            <a:ea typeface="微软雅黑" panose="020B0503020204020204" pitchFamily="34" charset="-122"/>
          </a:endParaRPr>
        </a:p>
      </dgm:t>
    </dgm:pt>
    <dgm:pt modelId="{6CF09278-9059-452F-BD15-9838BD65D59A}" type="parTrans" cxnId="{F816601A-D6B3-47B9-BE9F-E60AF7740B76}">
      <dgm:prSet/>
      <dgm:spPr/>
      <dgm:t>
        <a:bodyPr/>
        <a:lstStyle/>
        <a:p>
          <a:endParaRPr lang="zh-CN" altLang="en-US" sz="1600"/>
        </a:p>
      </dgm:t>
    </dgm:pt>
    <dgm:pt modelId="{8CE3F030-A1C8-46AB-A6FB-730FEB1AFA76}" type="sibTrans" cxnId="{F816601A-D6B3-47B9-BE9F-E60AF7740B76}">
      <dgm:prSet/>
      <dgm:spPr/>
      <dgm:t>
        <a:bodyPr/>
        <a:lstStyle/>
        <a:p>
          <a:endParaRPr lang="zh-CN" altLang="en-US" sz="1600"/>
        </a:p>
      </dgm:t>
    </dgm:pt>
    <dgm:pt modelId="{E9CF509C-5EFF-42A4-B0FB-83B593E72779}">
      <dgm:prSet phldrT="[文本]" custT="1"/>
      <dgm:spPr/>
      <dgm:t>
        <a:bodyPr/>
        <a:lstStyle/>
        <a:p>
          <a:r>
            <a:rPr lang="zh-CN" altLang="en-US" sz="1600" dirty="0" smtClean="0"/>
            <a:t>复印警方处理单备案，上报德育室警方处理情况</a:t>
          </a:r>
          <a:endParaRPr lang="zh-CN" altLang="en-US" sz="1600" dirty="0"/>
        </a:p>
      </dgm:t>
    </dgm:pt>
    <dgm:pt modelId="{EEA302A2-1D88-446F-B5A1-FEE136B5A1C1}" type="parTrans" cxnId="{F5B41B77-FB80-4D32-B363-7E25D52BFA88}">
      <dgm:prSet/>
      <dgm:spPr/>
      <dgm:t>
        <a:bodyPr/>
        <a:lstStyle/>
        <a:p>
          <a:endParaRPr lang="zh-CN" altLang="en-US" sz="1600"/>
        </a:p>
      </dgm:t>
    </dgm:pt>
    <dgm:pt modelId="{E3D7B098-D226-41C0-8BE0-265423C2857D}" type="sibTrans" cxnId="{F5B41B77-FB80-4D32-B363-7E25D52BFA88}">
      <dgm:prSet/>
      <dgm:spPr/>
      <dgm:t>
        <a:bodyPr/>
        <a:lstStyle/>
        <a:p>
          <a:endParaRPr lang="zh-CN" altLang="en-US" sz="1600"/>
        </a:p>
      </dgm:t>
    </dgm:pt>
    <dgm:pt modelId="{7E55FF45-2822-4CE8-AAED-D78A75E71ED3}">
      <dgm:prSet phldrT="[文本]" custT="1"/>
      <dgm:spPr/>
      <dgm:t>
        <a:bodyPr/>
        <a:lstStyle/>
        <a:p>
          <a:r>
            <a:rPr lang="zh-CN" altLang="en-US" sz="1600" dirty="0" smtClean="0"/>
            <a:t>复印小吴病例备案，报卫生室。</a:t>
          </a:r>
          <a:endParaRPr lang="zh-CN" altLang="en-US" sz="1600" dirty="0"/>
        </a:p>
      </dgm:t>
    </dgm:pt>
    <dgm:pt modelId="{E1DE063A-03B2-4D47-953D-EE0FC11F65ED}" type="parTrans" cxnId="{0686FD4D-6E45-461D-A994-0707C037AB73}">
      <dgm:prSet/>
      <dgm:spPr/>
      <dgm:t>
        <a:bodyPr/>
        <a:lstStyle/>
        <a:p>
          <a:endParaRPr lang="zh-CN" altLang="en-US" sz="1600"/>
        </a:p>
      </dgm:t>
    </dgm:pt>
    <dgm:pt modelId="{CDFF4462-DDDE-43D1-B7B3-74146F21B31E}" type="sibTrans" cxnId="{0686FD4D-6E45-461D-A994-0707C037AB73}">
      <dgm:prSet/>
      <dgm:spPr/>
      <dgm:t>
        <a:bodyPr/>
        <a:lstStyle/>
        <a:p>
          <a:endParaRPr lang="zh-CN" altLang="en-US" sz="1600"/>
        </a:p>
      </dgm:t>
    </dgm:pt>
    <dgm:pt modelId="{EE06D5BD-F34E-471C-816E-CF0F9950F90C}">
      <dgm:prSet phldrT="[文本]" custT="1"/>
      <dgm:spPr/>
      <dgm:t>
        <a:bodyPr/>
        <a:lstStyle/>
        <a:p>
          <a:r>
            <a:rPr lang="zh-CN" altLang="en-US" sz="1600" dirty="0" smtClean="0">
              <a:solidFill>
                <a:srgbClr val="FF0000"/>
              </a:solidFill>
              <a:latin typeface="微软雅黑" panose="020B0503020204020204" pitchFamily="34" charset="-122"/>
              <a:ea typeface="微软雅黑" panose="020B0503020204020204" pitchFamily="34" charset="-122"/>
            </a:rPr>
            <a:t>学生复校后</a:t>
          </a:r>
          <a:endParaRPr lang="zh-CN" altLang="en-US" sz="1600" dirty="0">
            <a:solidFill>
              <a:srgbClr val="FF0000"/>
            </a:solidFill>
            <a:latin typeface="微软雅黑" panose="020B0503020204020204" pitchFamily="34" charset="-122"/>
            <a:ea typeface="微软雅黑" panose="020B0503020204020204" pitchFamily="34" charset="-122"/>
          </a:endParaRPr>
        </a:p>
      </dgm:t>
    </dgm:pt>
    <dgm:pt modelId="{A45E6662-C1AB-4B1B-91CA-84A6F372ACB5}" type="parTrans" cxnId="{91F99D7E-A73F-4466-9336-2C6EFE222E2A}">
      <dgm:prSet/>
      <dgm:spPr/>
      <dgm:t>
        <a:bodyPr/>
        <a:lstStyle/>
        <a:p>
          <a:endParaRPr lang="zh-CN" altLang="en-US" sz="1600"/>
        </a:p>
      </dgm:t>
    </dgm:pt>
    <dgm:pt modelId="{198A99BF-D36F-464A-BB54-C5150191418E}" type="sibTrans" cxnId="{91F99D7E-A73F-4466-9336-2C6EFE222E2A}">
      <dgm:prSet/>
      <dgm:spPr/>
      <dgm:t>
        <a:bodyPr/>
        <a:lstStyle/>
        <a:p>
          <a:endParaRPr lang="zh-CN" altLang="en-US" sz="1600"/>
        </a:p>
      </dgm:t>
    </dgm:pt>
    <dgm:pt modelId="{0B46FE8D-BD57-4A00-B793-60E2FEF9AA38}">
      <dgm:prSet phldrT="[文本]" custT="1"/>
      <dgm:spPr/>
      <dgm:t>
        <a:bodyPr/>
        <a:lstStyle/>
        <a:p>
          <a:endParaRPr lang="zh-CN" altLang="en-US" sz="1600" dirty="0"/>
        </a:p>
      </dgm:t>
    </dgm:pt>
    <dgm:pt modelId="{D00A331B-53F3-43C5-8B8A-39E28E377DCD}" type="parTrans" cxnId="{6AB5E395-DB15-4DBA-9C99-89706806EDFE}">
      <dgm:prSet/>
      <dgm:spPr/>
      <dgm:t>
        <a:bodyPr/>
        <a:lstStyle/>
        <a:p>
          <a:endParaRPr lang="zh-CN" altLang="en-US" sz="1600"/>
        </a:p>
      </dgm:t>
    </dgm:pt>
    <dgm:pt modelId="{814520F1-5519-44CD-B4A3-CFC66447AEE2}" type="sibTrans" cxnId="{6AB5E395-DB15-4DBA-9C99-89706806EDFE}">
      <dgm:prSet/>
      <dgm:spPr/>
      <dgm:t>
        <a:bodyPr/>
        <a:lstStyle/>
        <a:p>
          <a:endParaRPr lang="zh-CN" altLang="en-US" sz="1600"/>
        </a:p>
      </dgm:t>
    </dgm:pt>
    <dgm:pt modelId="{F9394B83-B55F-4B92-BEC8-29DEA6335AB1}">
      <dgm:prSet phldrT="[文本]" custT="1"/>
      <dgm:spPr/>
      <dgm:t>
        <a:bodyPr/>
        <a:lstStyle/>
        <a:p>
          <a:r>
            <a:rPr lang="zh-CN" altLang="en-US" sz="1600" dirty="0" smtClean="0"/>
            <a:t>密切与家长保持过程性联系，跟进孩子治疗、与警方介入情况。</a:t>
          </a:r>
          <a:endParaRPr lang="zh-CN" altLang="en-US" sz="1600" dirty="0"/>
        </a:p>
      </dgm:t>
    </dgm:pt>
    <dgm:pt modelId="{18657D04-5472-4CDC-AC39-783503537ADD}" type="parTrans" cxnId="{8C54DB5E-19FD-46D6-8A14-7E4298776CA3}">
      <dgm:prSet/>
      <dgm:spPr/>
      <dgm:t>
        <a:bodyPr/>
        <a:lstStyle/>
        <a:p>
          <a:endParaRPr lang="zh-CN" altLang="en-US" sz="1600"/>
        </a:p>
      </dgm:t>
    </dgm:pt>
    <dgm:pt modelId="{B36A3D7B-1FAE-4FB6-8FB9-70FEFC4DE1D0}" type="sibTrans" cxnId="{8C54DB5E-19FD-46D6-8A14-7E4298776CA3}">
      <dgm:prSet/>
      <dgm:spPr/>
      <dgm:t>
        <a:bodyPr/>
        <a:lstStyle/>
        <a:p>
          <a:endParaRPr lang="zh-CN" altLang="en-US" sz="1600"/>
        </a:p>
      </dgm:t>
    </dgm:pt>
    <dgm:pt modelId="{2DC54C25-9A3A-4DB2-9344-83CEE08DB5B1}">
      <dgm:prSet phldrT="[文本]" custT="1"/>
      <dgm:spPr/>
      <dgm:t>
        <a:bodyPr/>
        <a:lstStyle/>
        <a:p>
          <a:r>
            <a:rPr lang="zh-CN" altLang="en-US" sz="1600" dirty="0" smtClean="0"/>
            <a:t>与校方领导汇报，与小刘班主任沟通。</a:t>
          </a:r>
          <a:endParaRPr lang="zh-CN" altLang="en-US" sz="1600" dirty="0"/>
        </a:p>
      </dgm:t>
    </dgm:pt>
    <dgm:pt modelId="{186AE9AF-18BC-4418-9E7D-19F7280F7597}" type="parTrans" cxnId="{E48CC46A-2B46-4309-B0E5-5D2D0DEE3273}">
      <dgm:prSet/>
      <dgm:spPr/>
      <dgm:t>
        <a:bodyPr/>
        <a:lstStyle/>
        <a:p>
          <a:endParaRPr lang="zh-CN" altLang="en-US" sz="1600"/>
        </a:p>
      </dgm:t>
    </dgm:pt>
    <dgm:pt modelId="{28BE2A50-0B21-4E05-8C78-4F323BD6A521}" type="sibTrans" cxnId="{E48CC46A-2B46-4309-B0E5-5D2D0DEE3273}">
      <dgm:prSet/>
      <dgm:spPr/>
      <dgm:t>
        <a:bodyPr/>
        <a:lstStyle/>
        <a:p>
          <a:endParaRPr lang="zh-CN" altLang="en-US" sz="1600"/>
        </a:p>
      </dgm:t>
    </dgm:pt>
    <dgm:pt modelId="{DDA6473B-8FC1-4D4D-A831-F49D392238E1}">
      <dgm:prSet custT="1"/>
      <dgm:spPr/>
      <dgm:t>
        <a:bodyPr/>
        <a:lstStyle/>
        <a:p>
          <a:r>
            <a:rPr lang="en-US" altLang="zh-CN" sz="1600" dirty="0" smtClean="0"/>
            <a:t> </a:t>
          </a:r>
          <a:r>
            <a:rPr lang="zh-CN" altLang="en-US" sz="1600" dirty="0" smtClean="0"/>
            <a:t>协助跟进小吴同学警方、院方最新情况。</a:t>
          </a:r>
          <a:endParaRPr lang="zh-CN" altLang="en-US" sz="1600" dirty="0"/>
        </a:p>
      </dgm:t>
    </dgm:pt>
    <dgm:pt modelId="{D88DAF15-9C9B-425C-9640-8EB9DD7893B0}" type="parTrans" cxnId="{B3C79B5E-6A25-4C0A-B1D4-6C701705420C}">
      <dgm:prSet/>
      <dgm:spPr/>
      <dgm:t>
        <a:bodyPr/>
        <a:lstStyle/>
        <a:p>
          <a:endParaRPr lang="zh-CN" altLang="en-US" sz="1600"/>
        </a:p>
      </dgm:t>
    </dgm:pt>
    <dgm:pt modelId="{D0A0F315-AF8F-4CC4-B678-EE8580FA9EE7}" type="sibTrans" cxnId="{B3C79B5E-6A25-4C0A-B1D4-6C701705420C}">
      <dgm:prSet/>
      <dgm:spPr/>
      <dgm:t>
        <a:bodyPr/>
        <a:lstStyle/>
        <a:p>
          <a:endParaRPr lang="zh-CN" altLang="en-US" sz="1600"/>
        </a:p>
      </dgm:t>
    </dgm:pt>
    <dgm:pt modelId="{6D9D7B51-93A1-4E0A-B12D-5B5567FFC452}">
      <dgm:prSet custT="1"/>
      <dgm:spPr/>
      <dgm:t>
        <a:bodyPr/>
        <a:lstStyle/>
        <a:p>
          <a:r>
            <a:rPr lang="zh-CN" altLang="en-US" sz="1600" dirty="0" smtClean="0"/>
            <a:t>在班中封锁其隐私部位受伤言论，免其心理顾虑。</a:t>
          </a:r>
          <a:endParaRPr lang="zh-CN" altLang="en-US" sz="1600" dirty="0"/>
        </a:p>
      </dgm:t>
    </dgm:pt>
    <dgm:pt modelId="{28276DF7-FD6A-4AAC-B824-CFB3E0AF09BE}" type="parTrans" cxnId="{123AB4DA-4871-44E3-9D71-82013EB671C4}">
      <dgm:prSet/>
      <dgm:spPr/>
      <dgm:t>
        <a:bodyPr/>
        <a:lstStyle/>
        <a:p>
          <a:endParaRPr lang="zh-CN" altLang="en-US" sz="1600"/>
        </a:p>
      </dgm:t>
    </dgm:pt>
    <dgm:pt modelId="{29C451F6-585B-4606-8C9F-5AD067A26225}" type="sibTrans" cxnId="{123AB4DA-4871-44E3-9D71-82013EB671C4}">
      <dgm:prSet/>
      <dgm:spPr/>
      <dgm:t>
        <a:bodyPr/>
        <a:lstStyle/>
        <a:p>
          <a:endParaRPr lang="zh-CN" altLang="en-US" sz="1600"/>
        </a:p>
      </dgm:t>
    </dgm:pt>
    <dgm:pt modelId="{55306280-AC60-4B38-9A26-2D1C409F1561}">
      <dgm:prSet custT="1"/>
      <dgm:spPr/>
      <dgm:t>
        <a:bodyPr/>
        <a:lstStyle/>
        <a:p>
          <a:r>
            <a:rPr lang="zh-CN" altLang="en-US" sz="1600" dirty="0" smtClean="0"/>
            <a:t>安排班干部通过网络方式传达教学进度，避免课程影响。</a:t>
          </a:r>
          <a:endParaRPr lang="zh-CN" altLang="en-US" sz="1600" dirty="0"/>
        </a:p>
      </dgm:t>
    </dgm:pt>
    <dgm:pt modelId="{1535DC77-8E88-4643-989F-B1B41B393A0C}" type="parTrans" cxnId="{9C1B98D2-A145-42BC-963D-B519743E20DE}">
      <dgm:prSet/>
      <dgm:spPr/>
      <dgm:t>
        <a:bodyPr/>
        <a:lstStyle/>
        <a:p>
          <a:endParaRPr lang="zh-CN" altLang="en-US" sz="1600"/>
        </a:p>
      </dgm:t>
    </dgm:pt>
    <dgm:pt modelId="{40E032D2-324F-4DC6-BF83-D2844F5C9673}" type="sibTrans" cxnId="{9C1B98D2-A145-42BC-963D-B519743E20DE}">
      <dgm:prSet/>
      <dgm:spPr/>
      <dgm:t>
        <a:bodyPr/>
        <a:lstStyle/>
        <a:p>
          <a:endParaRPr lang="zh-CN" altLang="en-US" sz="1600"/>
        </a:p>
      </dgm:t>
    </dgm:pt>
    <dgm:pt modelId="{67A475C0-928C-43BF-AD21-A741CB006C65}">
      <dgm:prSet phldrT="[文本]" custT="1"/>
      <dgm:spPr/>
      <dgm:t>
        <a:bodyPr/>
        <a:lstStyle/>
        <a:p>
          <a:r>
            <a:rPr lang="zh-CN" altLang="en-US" sz="1600" dirty="0" smtClean="0"/>
            <a:t>协助校方对小刘同学故意伤害的处分。</a:t>
          </a:r>
          <a:endParaRPr lang="zh-CN" altLang="en-US" sz="1600" dirty="0"/>
        </a:p>
      </dgm:t>
    </dgm:pt>
    <dgm:pt modelId="{0C3E1E9D-80C7-413A-9479-7370D02DC16F}" type="parTrans" cxnId="{CC720B20-E61D-4E23-9891-13AECE476159}">
      <dgm:prSet/>
      <dgm:spPr/>
      <dgm:t>
        <a:bodyPr/>
        <a:lstStyle/>
        <a:p>
          <a:endParaRPr lang="zh-CN" altLang="en-US" sz="1600"/>
        </a:p>
      </dgm:t>
    </dgm:pt>
    <dgm:pt modelId="{E1856268-A88B-4B4F-975A-0BF594247035}" type="sibTrans" cxnId="{CC720B20-E61D-4E23-9891-13AECE476159}">
      <dgm:prSet/>
      <dgm:spPr/>
      <dgm:t>
        <a:bodyPr/>
        <a:lstStyle/>
        <a:p>
          <a:endParaRPr lang="zh-CN" altLang="en-US" sz="1600"/>
        </a:p>
      </dgm:t>
    </dgm:pt>
    <dgm:pt modelId="{814BEA03-A941-4540-BAF3-FB71F6B86FA0}">
      <dgm:prSet phldrT="[文本]" custT="1"/>
      <dgm:spPr/>
      <dgm:t>
        <a:bodyPr/>
        <a:lstStyle/>
        <a:p>
          <a:r>
            <a:rPr lang="zh-CN" altLang="en-US" sz="1600" dirty="0" smtClean="0"/>
            <a:t>协助校方对小吴同学约谈。</a:t>
          </a:r>
          <a:endParaRPr lang="zh-CN" altLang="en-US" sz="1600" dirty="0"/>
        </a:p>
      </dgm:t>
    </dgm:pt>
    <dgm:pt modelId="{9984F2AA-F1E6-465A-9B22-08F886F7EEB5}" type="parTrans" cxnId="{617691F1-7B00-4C21-A3E7-872F3792DC20}">
      <dgm:prSet/>
      <dgm:spPr/>
      <dgm:t>
        <a:bodyPr/>
        <a:lstStyle/>
        <a:p>
          <a:endParaRPr lang="zh-CN" altLang="en-US" sz="1600"/>
        </a:p>
      </dgm:t>
    </dgm:pt>
    <dgm:pt modelId="{729E840F-1700-4E75-9AD8-6ED4EDEC7280}" type="sibTrans" cxnId="{617691F1-7B00-4C21-A3E7-872F3792DC20}">
      <dgm:prSet/>
      <dgm:spPr/>
      <dgm:t>
        <a:bodyPr/>
        <a:lstStyle/>
        <a:p>
          <a:endParaRPr lang="zh-CN" altLang="en-US" sz="1600"/>
        </a:p>
      </dgm:t>
    </dgm:pt>
    <dgm:pt modelId="{75612A2F-CED2-4BAF-BBD8-203233310A1A}">
      <dgm:prSet phldrT="[文本]" custT="1"/>
      <dgm:spPr/>
      <dgm:t>
        <a:bodyPr/>
        <a:lstStyle/>
        <a:p>
          <a:r>
            <a:rPr lang="zh-CN" altLang="en-US" sz="1600" dirty="0" smtClean="0"/>
            <a:t>待事态平息后，与法律道德专业教师联合开展</a:t>
          </a:r>
          <a:r>
            <a:rPr lang="en-US" altLang="zh-CN" sz="1600" dirty="0" smtClean="0"/>
            <a:t>《</a:t>
          </a:r>
          <a:r>
            <a:rPr lang="zh-CN" altLang="en-US" sz="1600" dirty="0" smtClean="0"/>
            <a:t>青春期早恋</a:t>
          </a:r>
          <a:r>
            <a:rPr lang="en-US" altLang="zh-CN" sz="1600" dirty="0" smtClean="0"/>
            <a:t>----</a:t>
          </a:r>
          <a:r>
            <a:rPr lang="zh-CN" altLang="en-US" sz="1600" dirty="0" smtClean="0"/>
            <a:t>带刺的玫瑰</a:t>
          </a:r>
          <a:r>
            <a:rPr lang="en-US" altLang="zh-CN" sz="1600" dirty="0" smtClean="0"/>
            <a:t>》</a:t>
          </a:r>
          <a:r>
            <a:rPr lang="zh-CN" altLang="en-US" sz="1600" dirty="0" smtClean="0"/>
            <a:t>自我保护话题的活动。</a:t>
          </a:r>
          <a:endParaRPr lang="zh-CN" altLang="en-US" sz="1600" dirty="0"/>
        </a:p>
      </dgm:t>
    </dgm:pt>
    <dgm:pt modelId="{781B2598-F706-46DA-A34C-8CA8231E7EC2}" type="parTrans" cxnId="{DB4B4265-3F4F-4E0A-B74F-A58590B1749A}">
      <dgm:prSet/>
      <dgm:spPr/>
      <dgm:t>
        <a:bodyPr/>
        <a:lstStyle/>
        <a:p>
          <a:endParaRPr lang="zh-CN" altLang="en-US" sz="1600"/>
        </a:p>
      </dgm:t>
    </dgm:pt>
    <dgm:pt modelId="{1E34375D-5882-4574-8634-17D218058D0F}" type="sibTrans" cxnId="{DB4B4265-3F4F-4E0A-B74F-A58590B1749A}">
      <dgm:prSet/>
      <dgm:spPr/>
      <dgm:t>
        <a:bodyPr/>
        <a:lstStyle/>
        <a:p>
          <a:endParaRPr lang="zh-CN" altLang="en-US" sz="1600"/>
        </a:p>
      </dgm:t>
    </dgm:pt>
    <dgm:pt modelId="{F51EEFC6-051B-4F91-BFFC-FE9BBA2342F0}">
      <dgm:prSet phldrT="[文本]" custT="1"/>
      <dgm:spPr/>
      <dgm:t>
        <a:bodyPr/>
        <a:lstStyle/>
        <a:p>
          <a:endParaRPr lang="zh-CN" altLang="en-US" sz="1600" dirty="0"/>
        </a:p>
      </dgm:t>
    </dgm:pt>
    <dgm:pt modelId="{6CF2ACAB-53D5-4827-9B06-BE16F79BFB0F}" type="sibTrans" cxnId="{35FB5F27-1993-4917-B10E-C6F4AC6C2AEE}">
      <dgm:prSet/>
      <dgm:spPr/>
      <dgm:t>
        <a:bodyPr/>
        <a:lstStyle/>
        <a:p>
          <a:endParaRPr lang="zh-CN" altLang="en-US" sz="1600"/>
        </a:p>
      </dgm:t>
    </dgm:pt>
    <dgm:pt modelId="{F229DA29-C144-4BA5-8C1D-434B73D9F71E}" type="parTrans" cxnId="{35FB5F27-1993-4917-B10E-C6F4AC6C2AEE}">
      <dgm:prSet/>
      <dgm:spPr/>
      <dgm:t>
        <a:bodyPr/>
        <a:lstStyle/>
        <a:p>
          <a:endParaRPr lang="zh-CN" altLang="en-US" sz="1600"/>
        </a:p>
      </dgm:t>
    </dgm:pt>
    <dgm:pt modelId="{046885BC-39F5-4ABB-B69C-FE552E091531}" type="pres">
      <dgm:prSet presAssocID="{A75AC843-5EDC-4BC9-9EE3-54EE70533D7B}" presName="Name0" presStyleCnt="0">
        <dgm:presLayoutVars>
          <dgm:dir/>
          <dgm:animLvl val="lvl"/>
          <dgm:resizeHandles val="exact"/>
        </dgm:presLayoutVars>
      </dgm:prSet>
      <dgm:spPr/>
      <dgm:t>
        <a:bodyPr/>
        <a:lstStyle/>
        <a:p>
          <a:endParaRPr lang="zh-CN" altLang="en-US"/>
        </a:p>
      </dgm:t>
    </dgm:pt>
    <dgm:pt modelId="{1E4FE6EA-DDF5-4EE4-93BF-130253043360}" type="pres">
      <dgm:prSet presAssocID="{78DA4C03-C2C7-4272-81E7-9D79590D3384}" presName="composite" presStyleCnt="0"/>
      <dgm:spPr/>
    </dgm:pt>
    <dgm:pt modelId="{49E9DC1F-6DB9-4843-8260-6AD844017CC0}" type="pres">
      <dgm:prSet presAssocID="{78DA4C03-C2C7-4272-81E7-9D79590D3384}" presName="parTx" presStyleLbl="alignNode1" presStyleIdx="0" presStyleCnt="4" custLinFactNeighborX="411" custLinFactNeighborY="-722">
        <dgm:presLayoutVars>
          <dgm:chMax val="0"/>
          <dgm:chPref val="0"/>
          <dgm:bulletEnabled val="1"/>
        </dgm:presLayoutVars>
      </dgm:prSet>
      <dgm:spPr/>
      <dgm:t>
        <a:bodyPr/>
        <a:lstStyle/>
        <a:p>
          <a:endParaRPr lang="zh-CN" altLang="en-US"/>
        </a:p>
      </dgm:t>
    </dgm:pt>
    <dgm:pt modelId="{72636FB0-F85E-4800-91C3-1E9F0F890413}" type="pres">
      <dgm:prSet presAssocID="{78DA4C03-C2C7-4272-81E7-9D79590D3384}" presName="desTx" presStyleLbl="alignAccFollowNode1" presStyleIdx="0" presStyleCnt="4">
        <dgm:presLayoutVars>
          <dgm:bulletEnabled val="1"/>
        </dgm:presLayoutVars>
      </dgm:prSet>
      <dgm:spPr/>
      <dgm:t>
        <a:bodyPr/>
        <a:lstStyle/>
        <a:p>
          <a:endParaRPr lang="zh-CN" altLang="en-US"/>
        </a:p>
      </dgm:t>
    </dgm:pt>
    <dgm:pt modelId="{0627F949-33C3-4B09-ACEF-2AB1A13F65F9}" type="pres">
      <dgm:prSet presAssocID="{0FAF8F7E-2C66-468D-AA5E-72F2EBE5B26E}" presName="space" presStyleCnt="0"/>
      <dgm:spPr/>
    </dgm:pt>
    <dgm:pt modelId="{9A42D957-743C-4590-B57C-4FE4F2CAE543}" type="pres">
      <dgm:prSet presAssocID="{F5DF3A37-4F71-44EF-B8ED-1B37A572DF7D}" presName="composite" presStyleCnt="0"/>
      <dgm:spPr/>
    </dgm:pt>
    <dgm:pt modelId="{8DC8D7AF-0AAA-4C29-A952-A1ED3B541872}" type="pres">
      <dgm:prSet presAssocID="{F5DF3A37-4F71-44EF-B8ED-1B37A572DF7D}" presName="parTx" presStyleLbl="alignNode1" presStyleIdx="1" presStyleCnt="4">
        <dgm:presLayoutVars>
          <dgm:chMax val="0"/>
          <dgm:chPref val="0"/>
          <dgm:bulletEnabled val="1"/>
        </dgm:presLayoutVars>
      </dgm:prSet>
      <dgm:spPr/>
      <dgm:t>
        <a:bodyPr/>
        <a:lstStyle/>
        <a:p>
          <a:endParaRPr lang="zh-CN" altLang="en-US"/>
        </a:p>
      </dgm:t>
    </dgm:pt>
    <dgm:pt modelId="{A21377E2-2BF8-4A63-8F5A-251B32F4DD02}" type="pres">
      <dgm:prSet presAssocID="{F5DF3A37-4F71-44EF-B8ED-1B37A572DF7D}" presName="desTx" presStyleLbl="alignAccFollowNode1" presStyleIdx="1" presStyleCnt="4">
        <dgm:presLayoutVars>
          <dgm:bulletEnabled val="1"/>
        </dgm:presLayoutVars>
      </dgm:prSet>
      <dgm:spPr/>
      <dgm:t>
        <a:bodyPr/>
        <a:lstStyle/>
        <a:p>
          <a:endParaRPr lang="zh-CN" altLang="en-US"/>
        </a:p>
      </dgm:t>
    </dgm:pt>
    <dgm:pt modelId="{BBE5AEE9-3A19-438B-823D-D4D3441670C5}" type="pres">
      <dgm:prSet presAssocID="{2F52CD54-A29A-4CFB-A3B1-4783C041A486}" presName="space" presStyleCnt="0"/>
      <dgm:spPr/>
    </dgm:pt>
    <dgm:pt modelId="{30E1D09A-5EB7-48EC-A6CA-B7B03D62DAEE}" type="pres">
      <dgm:prSet presAssocID="{63DF2F89-6313-4E6B-AB81-9FA24C1D07A5}" presName="composite" presStyleCnt="0"/>
      <dgm:spPr/>
    </dgm:pt>
    <dgm:pt modelId="{0E4B5015-9C3F-45D0-9E80-175F3BC556CB}" type="pres">
      <dgm:prSet presAssocID="{63DF2F89-6313-4E6B-AB81-9FA24C1D07A5}" presName="parTx" presStyleLbl="alignNode1" presStyleIdx="2" presStyleCnt="4">
        <dgm:presLayoutVars>
          <dgm:chMax val="0"/>
          <dgm:chPref val="0"/>
          <dgm:bulletEnabled val="1"/>
        </dgm:presLayoutVars>
      </dgm:prSet>
      <dgm:spPr/>
      <dgm:t>
        <a:bodyPr/>
        <a:lstStyle/>
        <a:p>
          <a:endParaRPr lang="zh-CN" altLang="en-US"/>
        </a:p>
      </dgm:t>
    </dgm:pt>
    <dgm:pt modelId="{01154ED2-D1F0-405A-963F-C0E5B3F0F53B}" type="pres">
      <dgm:prSet presAssocID="{63DF2F89-6313-4E6B-AB81-9FA24C1D07A5}" presName="desTx" presStyleLbl="alignAccFollowNode1" presStyleIdx="2" presStyleCnt="4">
        <dgm:presLayoutVars>
          <dgm:bulletEnabled val="1"/>
        </dgm:presLayoutVars>
      </dgm:prSet>
      <dgm:spPr/>
      <dgm:t>
        <a:bodyPr/>
        <a:lstStyle/>
        <a:p>
          <a:endParaRPr lang="zh-CN" altLang="en-US"/>
        </a:p>
      </dgm:t>
    </dgm:pt>
    <dgm:pt modelId="{634860D2-197F-4E97-AB0B-085354B92644}" type="pres">
      <dgm:prSet presAssocID="{8CE3F030-A1C8-46AB-A6FB-730FEB1AFA76}" presName="space" presStyleCnt="0"/>
      <dgm:spPr/>
    </dgm:pt>
    <dgm:pt modelId="{93AC908F-11B9-452C-A68B-F498F7529F8A}" type="pres">
      <dgm:prSet presAssocID="{EE06D5BD-F34E-471C-816E-CF0F9950F90C}" presName="composite" presStyleCnt="0"/>
      <dgm:spPr/>
    </dgm:pt>
    <dgm:pt modelId="{1083DD87-04EC-471E-97EC-BC6CBC641E40}" type="pres">
      <dgm:prSet presAssocID="{EE06D5BD-F34E-471C-816E-CF0F9950F90C}" presName="parTx" presStyleLbl="alignNode1" presStyleIdx="3" presStyleCnt="4" custScaleX="114478">
        <dgm:presLayoutVars>
          <dgm:chMax val="0"/>
          <dgm:chPref val="0"/>
          <dgm:bulletEnabled val="1"/>
        </dgm:presLayoutVars>
      </dgm:prSet>
      <dgm:spPr/>
      <dgm:t>
        <a:bodyPr/>
        <a:lstStyle/>
        <a:p>
          <a:endParaRPr lang="zh-CN" altLang="en-US"/>
        </a:p>
      </dgm:t>
    </dgm:pt>
    <dgm:pt modelId="{A0D7B040-E358-4ACB-AB76-1E62DB3349B1}" type="pres">
      <dgm:prSet presAssocID="{EE06D5BD-F34E-471C-816E-CF0F9950F90C}" presName="desTx" presStyleLbl="alignAccFollowNode1" presStyleIdx="3" presStyleCnt="4" custScaleX="112746" custScaleY="97360" custLinFactNeighborY="-1602">
        <dgm:presLayoutVars>
          <dgm:bulletEnabled val="1"/>
        </dgm:presLayoutVars>
      </dgm:prSet>
      <dgm:spPr/>
      <dgm:t>
        <a:bodyPr/>
        <a:lstStyle/>
        <a:p>
          <a:endParaRPr lang="zh-CN" altLang="en-US"/>
        </a:p>
      </dgm:t>
    </dgm:pt>
  </dgm:ptLst>
  <dgm:cxnLst>
    <dgm:cxn modelId="{F816601A-D6B3-47B9-BE9F-E60AF7740B76}" srcId="{A75AC843-5EDC-4BC9-9EE3-54EE70533D7B}" destId="{63DF2F89-6313-4E6B-AB81-9FA24C1D07A5}" srcOrd="2" destOrd="0" parTransId="{6CF09278-9059-452F-BD15-9838BD65D59A}" sibTransId="{8CE3F030-A1C8-46AB-A6FB-730FEB1AFA76}"/>
    <dgm:cxn modelId="{DB0008A2-3821-46D2-B731-F753976F3371}" srcId="{78DA4C03-C2C7-4272-81E7-9D79590D3384}" destId="{1BD3AFBF-31E2-4F00-B895-CC75414CD9E8}" srcOrd="0" destOrd="0" parTransId="{2D71C418-0C75-418A-946F-53459D0E62A2}" sibTransId="{197F42B4-82B7-4D12-B3D4-B3D0DC8E4E6A}"/>
    <dgm:cxn modelId="{A9D904F0-F42E-428E-BF24-72DF58E1F2F0}" type="presOf" srcId="{EE06D5BD-F34E-471C-816E-CF0F9950F90C}" destId="{1083DD87-04EC-471E-97EC-BC6CBC641E40}" srcOrd="0" destOrd="0" presId="urn:microsoft.com/office/officeart/2005/8/layout/hList1"/>
    <dgm:cxn modelId="{A537206E-3439-4B7C-BF19-32A0062B650E}" type="presOf" srcId="{6D9D7B51-93A1-4E0A-B12D-5B5567FFC452}" destId="{01154ED2-D1F0-405A-963F-C0E5B3F0F53B}" srcOrd="0" destOrd="1" presId="urn:microsoft.com/office/officeart/2005/8/layout/hList1"/>
    <dgm:cxn modelId="{A56A6CF1-09FD-4030-95DB-46BA8E1C6463}" type="presOf" srcId="{0A0BEBCE-1F16-4E90-B95F-168756D6FC90}" destId="{A21377E2-2BF8-4A63-8F5A-251B32F4DD02}" srcOrd="0" destOrd="1" presId="urn:microsoft.com/office/officeart/2005/8/layout/hList1"/>
    <dgm:cxn modelId="{030656EB-D4EA-4ECF-BB03-B2FB139ED876}" srcId="{A75AC843-5EDC-4BC9-9EE3-54EE70533D7B}" destId="{F5DF3A37-4F71-44EF-B8ED-1B37A572DF7D}" srcOrd="1" destOrd="0" parTransId="{AF83A2CA-0DFE-49F3-B9A1-B0B0B0D8B7CD}" sibTransId="{2F52CD54-A29A-4CFB-A3B1-4783C041A486}"/>
    <dgm:cxn modelId="{42E15A54-E6AD-47B8-B7E3-076277148D5B}" type="presOf" srcId="{A75AC843-5EDC-4BC9-9EE3-54EE70533D7B}" destId="{046885BC-39F5-4ABB-B69C-FE552E091531}" srcOrd="0" destOrd="0" presId="urn:microsoft.com/office/officeart/2005/8/layout/hList1"/>
    <dgm:cxn modelId="{30B9DB68-4E2D-435C-80E6-F9DFBCA866B7}" srcId="{78DA4C03-C2C7-4272-81E7-9D79590D3384}" destId="{C143090C-6A46-4F74-8D05-B8F3D01BE42F}" srcOrd="1" destOrd="0" parTransId="{C0C2B3AA-01B6-43BC-8FAC-12E0D987BB8F}" sibTransId="{CA1EB2B6-675F-4560-9C42-E11CF0103B9F}"/>
    <dgm:cxn modelId="{C0F5A4BB-C8A1-4742-9372-CF5AB8FF16A6}" type="presOf" srcId="{1BD3AFBF-31E2-4F00-B895-CC75414CD9E8}" destId="{72636FB0-F85E-4800-91C3-1E9F0F890413}" srcOrd="0" destOrd="0" presId="urn:microsoft.com/office/officeart/2005/8/layout/hList1"/>
    <dgm:cxn modelId="{08DB4CAC-0CC2-4B2A-9BEE-C1EC9B0EF871}" type="presOf" srcId="{78DA4C03-C2C7-4272-81E7-9D79590D3384}" destId="{49E9DC1F-6DB9-4843-8260-6AD844017CC0}" srcOrd="0" destOrd="0" presId="urn:microsoft.com/office/officeart/2005/8/layout/hList1"/>
    <dgm:cxn modelId="{123AB4DA-4871-44E3-9D71-82013EB671C4}" srcId="{63DF2F89-6313-4E6B-AB81-9FA24C1D07A5}" destId="{6D9D7B51-93A1-4E0A-B12D-5B5567FFC452}" srcOrd="1" destOrd="0" parTransId="{28276DF7-FD6A-4AAC-B824-CFB3E0AF09BE}" sibTransId="{29C451F6-585B-4606-8C9F-5AD067A26225}"/>
    <dgm:cxn modelId="{EBD6234A-5239-4DAD-82F4-4200DF89B217}" type="presOf" srcId="{F5DF3A37-4F71-44EF-B8ED-1B37A572DF7D}" destId="{8DC8D7AF-0AAA-4C29-A952-A1ED3B541872}" srcOrd="0" destOrd="0" presId="urn:microsoft.com/office/officeart/2005/8/layout/hList1"/>
    <dgm:cxn modelId="{C361185E-50AE-43FE-B529-B260C93A88F6}" type="presOf" srcId="{67A475C0-928C-43BF-AD21-A741CB006C65}" destId="{A0D7B040-E358-4ACB-AB76-1E62DB3349B1}" srcOrd="0" destOrd="2" presId="urn:microsoft.com/office/officeart/2005/8/layout/hList1"/>
    <dgm:cxn modelId="{E48CC46A-2B46-4309-B0E5-5D2D0DEE3273}" srcId="{F5DF3A37-4F71-44EF-B8ED-1B37A572DF7D}" destId="{2DC54C25-9A3A-4DB2-9344-83CEE08DB5B1}" srcOrd="2" destOrd="0" parTransId="{186AE9AF-18BC-4418-9E7D-19F7280F7597}" sibTransId="{28BE2A50-0B21-4E05-8C78-4F323BD6A521}"/>
    <dgm:cxn modelId="{6A476DC9-01C3-4F76-B23E-8CA16ED597DE}" type="presOf" srcId="{C143090C-6A46-4F74-8D05-B8F3D01BE42F}" destId="{72636FB0-F85E-4800-91C3-1E9F0F890413}" srcOrd="0" destOrd="1" presId="urn:microsoft.com/office/officeart/2005/8/layout/hList1"/>
    <dgm:cxn modelId="{617691F1-7B00-4C21-A3E7-872F3792DC20}" srcId="{EE06D5BD-F34E-471C-816E-CF0F9950F90C}" destId="{814BEA03-A941-4540-BAF3-FB71F6B86FA0}" srcOrd="3" destOrd="0" parTransId="{9984F2AA-F1E6-465A-9B22-08F886F7EEB5}" sibTransId="{729E840F-1700-4E75-9AD8-6ED4EDEC7280}"/>
    <dgm:cxn modelId="{00D67D33-D037-4380-8D35-4353879A11EB}" srcId="{A75AC843-5EDC-4BC9-9EE3-54EE70533D7B}" destId="{78DA4C03-C2C7-4272-81E7-9D79590D3384}" srcOrd="0" destOrd="0" parTransId="{2DE0B3E7-207A-4E14-B060-3536CBF05A8E}" sibTransId="{0FAF8F7E-2C66-468D-AA5E-72F2EBE5B26E}"/>
    <dgm:cxn modelId="{DB4B4265-3F4F-4E0A-B74F-A58590B1749A}" srcId="{EE06D5BD-F34E-471C-816E-CF0F9950F90C}" destId="{75612A2F-CED2-4BAF-BBD8-203233310A1A}" srcOrd="4" destOrd="0" parTransId="{781B2598-F706-46DA-A34C-8CA8231E7EC2}" sibTransId="{1E34375D-5882-4574-8634-17D218058D0F}"/>
    <dgm:cxn modelId="{E3A6C888-DC44-4CA3-990C-9325F55AA55B}" type="presOf" srcId="{DDA6473B-8FC1-4D4D-A831-F49D392238E1}" destId="{01154ED2-D1F0-405A-963F-C0E5B3F0F53B}" srcOrd="0" destOrd="0" presId="urn:microsoft.com/office/officeart/2005/8/layout/hList1"/>
    <dgm:cxn modelId="{09378BBB-463C-4876-9A10-40F180EDFA83}" srcId="{F5DF3A37-4F71-44EF-B8ED-1B37A572DF7D}" destId="{61D4B35A-2CFB-446E-82D0-4885E74919AF}" srcOrd="0" destOrd="0" parTransId="{B293DAB0-0177-404E-8918-DEB401C387AC}" sibTransId="{C864F59F-81B5-4F2F-81FB-1076E098E304}"/>
    <dgm:cxn modelId="{03446B1E-4CDA-4F74-8EFD-92CFF9ADD0FA}" type="presOf" srcId="{814BEA03-A941-4540-BAF3-FB71F6B86FA0}" destId="{A0D7B040-E358-4ACB-AB76-1E62DB3349B1}" srcOrd="0" destOrd="3" presId="urn:microsoft.com/office/officeart/2005/8/layout/hList1"/>
    <dgm:cxn modelId="{CC720B20-E61D-4E23-9891-13AECE476159}" srcId="{EE06D5BD-F34E-471C-816E-CF0F9950F90C}" destId="{67A475C0-928C-43BF-AD21-A741CB006C65}" srcOrd="2" destOrd="0" parTransId="{0C3E1E9D-80C7-413A-9479-7370D02DC16F}" sibTransId="{E1856268-A88B-4B4F-975A-0BF594247035}"/>
    <dgm:cxn modelId="{9C1B98D2-A145-42BC-963D-B519743E20DE}" srcId="{63DF2F89-6313-4E6B-AB81-9FA24C1D07A5}" destId="{55306280-AC60-4B38-9A26-2D1C409F1561}" srcOrd="2" destOrd="0" parTransId="{1535DC77-8E88-4643-989F-B1B41B393A0C}" sibTransId="{40E032D2-324F-4DC6-BF83-D2844F5C9673}"/>
    <dgm:cxn modelId="{A9EB8FDA-B700-4B43-AC8F-ADFAB3FB4BAB}" type="presOf" srcId="{63DF2F89-6313-4E6B-AB81-9FA24C1D07A5}" destId="{0E4B5015-9C3F-45D0-9E80-175F3BC556CB}" srcOrd="0" destOrd="0" presId="urn:microsoft.com/office/officeart/2005/8/layout/hList1"/>
    <dgm:cxn modelId="{2D7AB50C-DAB2-436A-B891-B35DC903286D}" type="presOf" srcId="{61D4B35A-2CFB-446E-82D0-4885E74919AF}" destId="{A21377E2-2BF8-4A63-8F5A-251B32F4DD02}" srcOrd="0" destOrd="0" presId="urn:microsoft.com/office/officeart/2005/8/layout/hList1"/>
    <dgm:cxn modelId="{749D5EAD-6B71-4E9B-B2F2-9993C138AFB3}" type="presOf" srcId="{7E55FF45-2822-4CE8-AAED-D78A75E71ED3}" destId="{A0D7B040-E358-4ACB-AB76-1E62DB3349B1}" srcOrd="0" destOrd="1" presId="urn:microsoft.com/office/officeart/2005/8/layout/hList1"/>
    <dgm:cxn modelId="{96FEC438-32A8-46AB-84F4-14CC6F1D69E2}" srcId="{F5DF3A37-4F71-44EF-B8ED-1B37A572DF7D}" destId="{0A0BEBCE-1F16-4E90-B95F-168756D6FC90}" srcOrd="1" destOrd="0" parTransId="{240EC8FC-C827-4B19-A47F-7108E492D18C}" sibTransId="{62B4DEC9-9454-4B5D-A43D-3C628824A948}"/>
    <dgm:cxn modelId="{DD4DE24F-9794-4555-9C35-52C917AB3AA0}" type="presOf" srcId="{E9CF509C-5EFF-42A4-B0FB-83B593E72779}" destId="{A0D7B040-E358-4ACB-AB76-1E62DB3349B1}" srcOrd="0" destOrd="0" presId="urn:microsoft.com/office/officeart/2005/8/layout/hList1"/>
    <dgm:cxn modelId="{F5B41B77-FB80-4D32-B363-7E25D52BFA88}" srcId="{EE06D5BD-F34E-471C-816E-CF0F9950F90C}" destId="{E9CF509C-5EFF-42A4-B0FB-83B593E72779}" srcOrd="0" destOrd="0" parTransId="{EEA302A2-1D88-446F-B5A1-FEE136B5A1C1}" sibTransId="{E3D7B098-D226-41C0-8BE0-265423C2857D}"/>
    <dgm:cxn modelId="{6AB5E395-DB15-4DBA-9C99-89706806EDFE}" srcId="{78DA4C03-C2C7-4272-81E7-9D79590D3384}" destId="{0B46FE8D-BD57-4A00-B793-60E2FEF9AA38}" srcOrd="3" destOrd="0" parTransId="{D00A331B-53F3-43C5-8B8A-39E28E377DCD}" sibTransId="{814520F1-5519-44CD-B4A3-CFC66447AEE2}"/>
    <dgm:cxn modelId="{F53D2D83-B0B5-4E5C-9B2D-146CB12EE364}" type="presOf" srcId="{F51EEFC6-051B-4F91-BFFC-FE9BBA2342F0}" destId="{A0D7B040-E358-4ACB-AB76-1E62DB3349B1}" srcOrd="0" destOrd="5" presId="urn:microsoft.com/office/officeart/2005/8/layout/hList1"/>
    <dgm:cxn modelId="{B3C79B5E-6A25-4C0A-B1D4-6C701705420C}" srcId="{63DF2F89-6313-4E6B-AB81-9FA24C1D07A5}" destId="{DDA6473B-8FC1-4D4D-A831-F49D392238E1}" srcOrd="0" destOrd="0" parTransId="{D88DAF15-9C9B-425C-9640-8EB9DD7893B0}" sibTransId="{D0A0F315-AF8F-4CC4-B678-EE8580FA9EE7}"/>
    <dgm:cxn modelId="{91F99D7E-A73F-4466-9336-2C6EFE222E2A}" srcId="{A75AC843-5EDC-4BC9-9EE3-54EE70533D7B}" destId="{EE06D5BD-F34E-471C-816E-CF0F9950F90C}" srcOrd="3" destOrd="0" parTransId="{A45E6662-C1AB-4B1B-91CA-84A6F372ACB5}" sibTransId="{198A99BF-D36F-464A-BB54-C5150191418E}"/>
    <dgm:cxn modelId="{779B5C1A-ABB2-49AD-A57B-33BC4430B908}" type="presOf" srcId="{55306280-AC60-4B38-9A26-2D1C409F1561}" destId="{01154ED2-D1F0-405A-963F-C0E5B3F0F53B}" srcOrd="0" destOrd="2" presId="urn:microsoft.com/office/officeart/2005/8/layout/hList1"/>
    <dgm:cxn modelId="{0686FD4D-6E45-461D-A994-0707C037AB73}" srcId="{EE06D5BD-F34E-471C-816E-CF0F9950F90C}" destId="{7E55FF45-2822-4CE8-AAED-D78A75E71ED3}" srcOrd="1" destOrd="0" parTransId="{E1DE063A-03B2-4D47-953D-EE0FC11F65ED}" sibTransId="{CDFF4462-DDDE-43D1-B7B3-74146F21B31E}"/>
    <dgm:cxn modelId="{8C54DB5E-19FD-46D6-8A14-7E4298776CA3}" srcId="{78DA4C03-C2C7-4272-81E7-9D79590D3384}" destId="{F9394B83-B55F-4B92-BEC8-29DEA6335AB1}" srcOrd="2" destOrd="0" parTransId="{18657D04-5472-4CDC-AC39-783503537ADD}" sibTransId="{B36A3D7B-1FAE-4FB6-8FB9-70FEFC4DE1D0}"/>
    <dgm:cxn modelId="{E8519E12-8EE6-4348-9A49-4BD6F0297B7A}" type="presOf" srcId="{F9394B83-B55F-4B92-BEC8-29DEA6335AB1}" destId="{72636FB0-F85E-4800-91C3-1E9F0F890413}" srcOrd="0" destOrd="2" presId="urn:microsoft.com/office/officeart/2005/8/layout/hList1"/>
    <dgm:cxn modelId="{BC9201B4-FCCC-49C6-B796-9561E005896D}" type="presOf" srcId="{0B46FE8D-BD57-4A00-B793-60E2FEF9AA38}" destId="{72636FB0-F85E-4800-91C3-1E9F0F890413}" srcOrd="0" destOrd="3" presId="urn:microsoft.com/office/officeart/2005/8/layout/hList1"/>
    <dgm:cxn modelId="{288EDDF1-B32E-4429-8BC7-98EA94E02338}" type="presOf" srcId="{75612A2F-CED2-4BAF-BBD8-203233310A1A}" destId="{A0D7B040-E358-4ACB-AB76-1E62DB3349B1}" srcOrd="0" destOrd="4" presId="urn:microsoft.com/office/officeart/2005/8/layout/hList1"/>
    <dgm:cxn modelId="{9D98C96D-7A58-4646-9361-A0B5852FDBD3}" type="presOf" srcId="{2DC54C25-9A3A-4DB2-9344-83CEE08DB5B1}" destId="{A21377E2-2BF8-4A63-8F5A-251B32F4DD02}" srcOrd="0" destOrd="2" presId="urn:microsoft.com/office/officeart/2005/8/layout/hList1"/>
    <dgm:cxn modelId="{35FB5F27-1993-4917-B10E-C6F4AC6C2AEE}" srcId="{EE06D5BD-F34E-471C-816E-CF0F9950F90C}" destId="{F51EEFC6-051B-4F91-BFFC-FE9BBA2342F0}" srcOrd="5" destOrd="0" parTransId="{F229DA29-C144-4BA5-8C1D-434B73D9F71E}" sibTransId="{6CF2ACAB-53D5-4827-9B06-BE16F79BFB0F}"/>
    <dgm:cxn modelId="{166E1D5A-8824-4B1D-8956-38E32181728B}" type="presParOf" srcId="{046885BC-39F5-4ABB-B69C-FE552E091531}" destId="{1E4FE6EA-DDF5-4EE4-93BF-130253043360}" srcOrd="0" destOrd="0" presId="urn:microsoft.com/office/officeart/2005/8/layout/hList1"/>
    <dgm:cxn modelId="{C1F03EDE-E1C8-4522-B7F6-2D724CBC013E}" type="presParOf" srcId="{1E4FE6EA-DDF5-4EE4-93BF-130253043360}" destId="{49E9DC1F-6DB9-4843-8260-6AD844017CC0}" srcOrd="0" destOrd="0" presId="urn:microsoft.com/office/officeart/2005/8/layout/hList1"/>
    <dgm:cxn modelId="{83A8D695-D609-4368-A0FB-FC4C95899FF8}" type="presParOf" srcId="{1E4FE6EA-DDF5-4EE4-93BF-130253043360}" destId="{72636FB0-F85E-4800-91C3-1E9F0F890413}" srcOrd="1" destOrd="0" presId="urn:microsoft.com/office/officeart/2005/8/layout/hList1"/>
    <dgm:cxn modelId="{4AF545AC-7B4F-4DFC-91F2-1340B7AAA42A}" type="presParOf" srcId="{046885BC-39F5-4ABB-B69C-FE552E091531}" destId="{0627F949-33C3-4B09-ACEF-2AB1A13F65F9}" srcOrd="1" destOrd="0" presId="urn:microsoft.com/office/officeart/2005/8/layout/hList1"/>
    <dgm:cxn modelId="{7220A5D5-245E-4C7B-94EC-A8E63B230792}" type="presParOf" srcId="{046885BC-39F5-4ABB-B69C-FE552E091531}" destId="{9A42D957-743C-4590-B57C-4FE4F2CAE543}" srcOrd="2" destOrd="0" presId="urn:microsoft.com/office/officeart/2005/8/layout/hList1"/>
    <dgm:cxn modelId="{DE5E4B35-CFA4-473C-8540-60B3AF76ADA3}" type="presParOf" srcId="{9A42D957-743C-4590-B57C-4FE4F2CAE543}" destId="{8DC8D7AF-0AAA-4C29-A952-A1ED3B541872}" srcOrd="0" destOrd="0" presId="urn:microsoft.com/office/officeart/2005/8/layout/hList1"/>
    <dgm:cxn modelId="{EC9B8015-6C35-49F8-B6E3-E32DEFC35045}" type="presParOf" srcId="{9A42D957-743C-4590-B57C-4FE4F2CAE543}" destId="{A21377E2-2BF8-4A63-8F5A-251B32F4DD02}" srcOrd="1" destOrd="0" presId="urn:microsoft.com/office/officeart/2005/8/layout/hList1"/>
    <dgm:cxn modelId="{7FC052E3-D604-4D74-AA6B-89F828DE9C35}" type="presParOf" srcId="{046885BC-39F5-4ABB-B69C-FE552E091531}" destId="{BBE5AEE9-3A19-438B-823D-D4D3441670C5}" srcOrd="3" destOrd="0" presId="urn:microsoft.com/office/officeart/2005/8/layout/hList1"/>
    <dgm:cxn modelId="{D400FCFE-B16D-4CBB-8EF4-657A55A06EB7}" type="presParOf" srcId="{046885BC-39F5-4ABB-B69C-FE552E091531}" destId="{30E1D09A-5EB7-48EC-A6CA-B7B03D62DAEE}" srcOrd="4" destOrd="0" presId="urn:microsoft.com/office/officeart/2005/8/layout/hList1"/>
    <dgm:cxn modelId="{D8C1ABBD-1373-416C-BC78-E8841BDC8E9A}" type="presParOf" srcId="{30E1D09A-5EB7-48EC-A6CA-B7B03D62DAEE}" destId="{0E4B5015-9C3F-45D0-9E80-175F3BC556CB}" srcOrd="0" destOrd="0" presId="urn:microsoft.com/office/officeart/2005/8/layout/hList1"/>
    <dgm:cxn modelId="{671D7F73-5842-4FFD-8F98-767CA71CC516}" type="presParOf" srcId="{30E1D09A-5EB7-48EC-A6CA-B7B03D62DAEE}" destId="{01154ED2-D1F0-405A-963F-C0E5B3F0F53B}" srcOrd="1" destOrd="0" presId="urn:microsoft.com/office/officeart/2005/8/layout/hList1"/>
    <dgm:cxn modelId="{3C66CDEE-3EB6-4D2B-AC76-5BB045259911}" type="presParOf" srcId="{046885BC-39F5-4ABB-B69C-FE552E091531}" destId="{634860D2-197F-4E97-AB0B-085354B92644}" srcOrd="5" destOrd="0" presId="urn:microsoft.com/office/officeart/2005/8/layout/hList1"/>
    <dgm:cxn modelId="{2E5E4BEB-44D4-4490-AA89-313B1EE3610E}" type="presParOf" srcId="{046885BC-39F5-4ABB-B69C-FE552E091531}" destId="{93AC908F-11B9-452C-A68B-F498F7529F8A}" srcOrd="6" destOrd="0" presId="urn:microsoft.com/office/officeart/2005/8/layout/hList1"/>
    <dgm:cxn modelId="{47AC6469-4CB4-4935-9047-6B7B4A1B2E68}" type="presParOf" srcId="{93AC908F-11B9-452C-A68B-F498F7529F8A}" destId="{1083DD87-04EC-471E-97EC-BC6CBC641E40}" srcOrd="0" destOrd="0" presId="urn:microsoft.com/office/officeart/2005/8/layout/hList1"/>
    <dgm:cxn modelId="{7123D2CE-A7F7-4DA5-B23C-FC02F2101758}" type="presParOf" srcId="{93AC908F-11B9-452C-A68B-F498F7529F8A}" destId="{A0D7B040-E358-4ACB-AB76-1E62DB3349B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DF55E0D-4E57-4D90-A56D-EAB5C541A8E0}" type="doc">
      <dgm:prSet loTypeId="urn:microsoft.com/office/officeart/2005/8/layout/radial3" loCatId="relationship" qsTypeId="urn:microsoft.com/office/officeart/2005/8/quickstyle/simple4" qsCatId="simple" csTypeId="urn:microsoft.com/office/officeart/2005/8/colors/colorful5" csCatId="colorful" phldr="1"/>
      <dgm:spPr/>
      <dgm:t>
        <a:bodyPr/>
        <a:lstStyle/>
        <a:p>
          <a:endParaRPr lang="zh-CN" altLang="en-US"/>
        </a:p>
      </dgm:t>
    </dgm:pt>
    <dgm:pt modelId="{1506E1A7-FA00-4D2A-9EC5-6B1F2617F1E6}">
      <dgm:prSet phldrT="[文本]" custT="1"/>
      <dgm:spPr/>
      <dgm:t>
        <a:bodyPr/>
        <a:lstStyle/>
        <a:p>
          <a:r>
            <a:rPr lang="zh-CN" altLang="en-US" sz="2000" dirty="0" smtClean="0">
              <a:latin typeface="微软雅黑" pitchFamily="34" charset="-122"/>
              <a:ea typeface="微软雅黑" pitchFamily="34" charset="-122"/>
            </a:rPr>
            <a:t>师生冲突</a:t>
          </a:r>
          <a:endParaRPr lang="zh-CN" altLang="en-US" sz="2000" dirty="0">
            <a:latin typeface="微软雅黑" pitchFamily="34" charset="-122"/>
            <a:ea typeface="微软雅黑" pitchFamily="34" charset="-122"/>
          </a:endParaRPr>
        </a:p>
      </dgm:t>
    </dgm:pt>
    <dgm:pt modelId="{0A37AE79-C4DC-4C78-98C5-DB378D64E844}" type="parTrans" cxnId="{3B117844-3378-4DFD-84C2-B64759F9C41C}">
      <dgm:prSet/>
      <dgm:spPr/>
      <dgm:t>
        <a:bodyPr/>
        <a:lstStyle/>
        <a:p>
          <a:endParaRPr lang="zh-CN" altLang="en-US">
            <a:latin typeface="微软雅黑" pitchFamily="34" charset="-122"/>
            <a:ea typeface="微软雅黑" pitchFamily="34" charset="-122"/>
          </a:endParaRPr>
        </a:p>
      </dgm:t>
    </dgm:pt>
    <dgm:pt modelId="{A9BDBC69-9B2F-4FF1-BB34-781DEF288590}" type="sibTrans" cxnId="{3B117844-3378-4DFD-84C2-B64759F9C41C}">
      <dgm:prSet/>
      <dgm:spPr/>
      <dgm:t>
        <a:bodyPr/>
        <a:lstStyle/>
        <a:p>
          <a:endParaRPr lang="zh-CN" altLang="en-US">
            <a:latin typeface="微软雅黑" pitchFamily="34" charset="-122"/>
            <a:ea typeface="微软雅黑" pitchFamily="34" charset="-122"/>
          </a:endParaRPr>
        </a:p>
      </dgm:t>
    </dgm:pt>
    <dgm:pt modelId="{FA88976E-55DE-45D9-A4BB-AD230F58AAB6}">
      <dgm:prSet phldrT="[文本]"/>
      <dgm:spPr/>
      <dgm:t>
        <a:bodyPr/>
        <a:lstStyle/>
        <a:p>
          <a:r>
            <a:rPr lang="zh-CN" altLang="en-US" dirty="0" smtClean="0">
              <a:latin typeface="微软雅黑" pitchFamily="34" charset="-122"/>
              <a:ea typeface="微软雅黑" pitchFamily="34" charset="-122"/>
            </a:rPr>
            <a:t>心理学</a:t>
          </a:r>
          <a:endParaRPr lang="zh-CN" altLang="en-US" dirty="0">
            <a:latin typeface="微软雅黑" pitchFamily="34" charset="-122"/>
            <a:ea typeface="微软雅黑" pitchFamily="34" charset="-122"/>
          </a:endParaRPr>
        </a:p>
      </dgm:t>
    </dgm:pt>
    <dgm:pt modelId="{2BDA4DE8-BA98-4080-9904-4ECF65DB00B7}" type="parTrans" cxnId="{435287DD-F48A-4524-B1DA-CE00C67B86FE}">
      <dgm:prSet/>
      <dgm:spPr/>
      <dgm:t>
        <a:bodyPr/>
        <a:lstStyle/>
        <a:p>
          <a:endParaRPr lang="zh-CN" altLang="en-US">
            <a:latin typeface="微软雅黑" pitchFamily="34" charset="-122"/>
            <a:ea typeface="微软雅黑" pitchFamily="34" charset="-122"/>
          </a:endParaRPr>
        </a:p>
      </dgm:t>
    </dgm:pt>
    <dgm:pt modelId="{360074D3-159F-4153-93EF-5728D1CE1876}" type="sibTrans" cxnId="{435287DD-F48A-4524-B1DA-CE00C67B86FE}">
      <dgm:prSet/>
      <dgm:spPr/>
      <dgm:t>
        <a:bodyPr/>
        <a:lstStyle/>
        <a:p>
          <a:endParaRPr lang="zh-CN" altLang="en-US">
            <a:latin typeface="微软雅黑" pitchFamily="34" charset="-122"/>
            <a:ea typeface="微软雅黑" pitchFamily="34" charset="-122"/>
          </a:endParaRPr>
        </a:p>
      </dgm:t>
    </dgm:pt>
    <dgm:pt modelId="{D11C322C-8D81-4987-BCDC-F34F6DC7BC71}">
      <dgm:prSet phldrT="[文本]"/>
      <dgm:spPr/>
      <dgm:t>
        <a:bodyPr/>
        <a:lstStyle/>
        <a:p>
          <a:r>
            <a:rPr lang="zh-CN" altLang="en-US" dirty="0" smtClean="0">
              <a:latin typeface="微软雅黑" pitchFamily="34" charset="-122"/>
              <a:ea typeface="微软雅黑" pitchFamily="34" charset="-122"/>
            </a:rPr>
            <a:t>教育学</a:t>
          </a:r>
          <a:endParaRPr lang="zh-CN" altLang="en-US" dirty="0">
            <a:latin typeface="微软雅黑" pitchFamily="34" charset="-122"/>
            <a:ea typeface="微软雅黑" pitchFamily="34" charset="-122"/>
          </a:endParaRPr>
        </a:p>
      </dgm:t>
    </dgm:pt>
    <dgm:pt modelId="{56993E27-9825-4A7C-9209-F342A177F78C}" type="parTrans" cxnId="{4B6176CA-0BE7-4610-B043-60ED9483C66E}">
      <dgm:prSet/>
      <dgm:spPr/>
      <dgm:t>
        <a:bodyPr/>
        <a:lstStyle/>
        <a:p>
          <a:endParaRPr lang="zh-CN" altLang="en-US">
            <a:latin typeface="微软雅黑" pitchFamily="34" charset="-122"/>
            <a:ea typeface="微软雅黑" pitchFamily="34" charset="-122"/>
          </a:endParaRPr>
        </a:p>
      </dgm:t>
    </dgm:pt>
    <dgm:pt modelId="{6E0ECB2C-1B09-4C2F-B119-A9CA4378CA04}" type="sibTrans" cxnId="{4B6176CA-0BE7-4610-B043-60ED9483C66E}">
      <dgm:prSet/>
      <dgm:spPr/>
      <dgm:t>
        <a:bodyPr/>
        <a:lstStyle/>
        <a:p>
          <a:endParaRPr lang="zh-CN" altLang="en-US">
            <a:latin typeface="微软雅黑" pitchFamily="34" charset="-122"/>
            <a:ea typeface="微软雅黑" pitchFamily="34" charset="-122"/>
          </a:endParaRPr>
        </a:p>
      </dgm:t>
    </dgm:pt>
    <dgm:pt modelId="{540CB248-72E7-4087-8915-0B0CB5084A67}">
      <dgm:prSet phldrT="[文本]"/>
      <dgm:spPr/>
      <dgm:t>
        <a:bodyPr/>
        <a:lstStyle/>
        <a:p>
          <a:r>
            <a:rPr lang="zh-CN" altLang="en-US" dirty="0" smtClean="0">
              <a:latin typeface="微软雅黑" pitchFamily="34" charset="-122"/>
              <a:ea typeface="微软雅黑" pitchFamily="34" charset="-122"/>
            </a:rPr>
            <a:t>社会学</a:t>
          </a:r>
          <a:endParaRPr lang="zh-CN" altLang="en-US" dirty="0">
            <a:latin typeface="微软雅黑" pitchFamily="34" charset="-122"/>
            <a:ea typeface="微软雅黑" pitchFamily="34" charset="-122"/>
          </a:endParaRPr>
        </a:p>
      </dgm:t>
    </dgm:pt>
    <dgm:pt modelId="{6B68B51A-7208-490F-98FF-17BD9BFBBACF}" type="parTrans" cxnId="{38211BC0-757B-4BF7-892B-0BF39DA393EF}">
      <dgm:prSet/>
      <dgm:spPr/>
      <dgm:t>
        <a:bodyPr/>
        <a:lstStyle/>
        <a:p>
          <a:endParaRPr lang="zh-CN" altLang="en-US">
            <a:latin typeface="微软雅黑" pitchFamily="34" charset="-122"/>
            <a:ea typeface="微软雅黑" pitchFamily="34" charset="-122"/>
          </a:endParaRPr>
        </a:p>
      </dgm:t>
    </dgm:pt>
    <dgm:pt modelId="{6E1D2CAB-B6A4-4B87-8424-964105896A43}" type="sibTrans" cxnId="{38211BC0-757B-4BF7-892B-0BF39DA393EF}">
      <dgm:prSet/>
      <dgm:spPr/>
      <dgm:t>
        <a:bodyPr/>
        <a:lstStyle/>
        <a:p>
          <a:endParaRPr lang="zh-CN" altLang="en-US">
            <a:latin typeface="微软雅黑" pitchFamily="34" charset="-122"/>
            <a:ea typeface="微软雅黑" pitchFamily="34" charset="-122"/>
          </a:endParaRPr>
        </a:p>
      </dgm:t>
    </dgm:pt>
    <dgm:pt modelId="{2F96641E-027B-48BA-BB0C-E061A4B5E28D}">
      <dgm:prSet phldrT="[文本]"/>
      <dgm:spPr/>
      <dgm:t>
        <a:bodyPr/>
        <a:lstStyle/>
        <a:p>
          <a:r>
            <a:rPr lang="zh-CN" altLang="en-US" dirty="0" smtClean="0">
              <a:latin typeface="微软雅黑" pitchFamily="34" charset="-122"/>
              <a:ea typeface="微软雅黑" pitchFamily="34" charset="-122"/>
            </a:rPr>
            <a:t>文化学</a:t>
          </a:r>
          <a:endParaRPr lang="zh-CN" altLang="en-US" dirty="0">
            <a:latin typeface="微软雅黑" pitchFamily="34" charset="-122"/>
            <a:ea typeface="微软雅黑" pitchFamily="34" charset="-122"/>
          </a:endParaRPr>
        </a:p>
      </dgm:t>
    </dgm:pt>
    <dgm:pt modelId="{EE63BE3D-A05D-4F23-985D-F91311B84E63}" type="parTrans" cxnId="{AF459AF1-F6FF-4CA3-B5E1-5A878DD7C963}">
      <dgm:prSet/>
      <dgm:spPr/>
      <dgm:t>
        <a:bodyPr/>
        <a:lstStyle/>
        <a:p>
          <a:endParaRPr lang="zh-CN" altLang="en-US">
            <a:latin typeface="微软雅黑" pitchFamily="34" charset="-122"/>
            <a:ea typeface="微软雅黑" pitchFamily="34" charset="-122"/>
          </a:endParaRPr>
        </a:p>
      </dgm:t>
    </dgm:pt>
    <dgm:pt modelId="{A9FA5ED1-AA50-48C9-80F8-025CCD1159B0}" type="sibTrans" cxnId="{AF459AF1-F6FF-4CA3-B5E1-5A878DD7C963}">
      <dgm:prSet/>
      <dgm:spPr/>
      <dgm:t>
        <a:bodyPr/>
        <a:lstStyle/>
        <a:p>
          <a:endParaRPr lang="zh-CN" altLang="en-US">
            <a:latin typeface="微软雅黑" pitchFamily="34" charset="-122"/>
            <a:ea typeface="微软雅黑" pitchFamily="34" charset="-122"/>
          </a:endParaRPr>
        </a:p>
      </dgm:t>
    </dgm:pt>
    <dgm:pt modelId="{70B9C8C7-4F65-45DF-9585-78E62E21E95E}" type="pres">
      <dgm:prSet presAssocID="{BDF55E0D-4E57-4D90-A56D-EAB5C541A8E0}" presName="composite" presStyleCnt="0">
        <dgm:presLayoutVars>
          <dgm:chMax val="1"/>
          <dgm:dir/>
          <dgm:resizeHandles val="exact"/>
        </dgm:presLayoutVars>
      </dgm:prSet>
      <dgm:spPr/>
      <dgm:t>
        <a:bodyPr/>
        <a:lstStyle/>
        <a:p>
          <a:endParaRPr lang="zh-CN" altLang="en-US"/>
        </a:p>
      </dgm:t>
    </dgm:pt>
    <dgm:pt modelId="{8D0AC955-1999-4974-A648-64ECCC2631AD}" type="pres">
      <dgm:prSet presAssocID="{BDF55E0D-4E57-4D90-A56D-EAB5C541A8E0}" presName="radial" presStyleCnt="0">
        <dgm:presLayoutVars>
          <dgm:animLvl val="ctr"/>
        </dgm:presLayoutVars>
      </dgm:prSet>
      <dgm:spPr/>
      <dgm:t>
        <a:bodyPr/>
        <a:lstStyle/>
        <a:p>
          <a:endParaRPr lang="zh-CN" altLang="en-US"/>
        </a:p>
      </dgm:t>
    </dgm:pt>
    <dgm:pt modelId="{6E5C5995-D750-4161-9045-4E8CA16328E1}" type="pres">
      <dgm:prSet presAssocID="{1506E1A7-FA00-4D2A-9EC5-6B1F2617F1E6}" presName="centerShape" presStyleLbl="vennNode1" presStyleIdx="0" presStyleCnt="5" custLinFactNeighborX="-2936" custLinFactNeighborY="2346"/>
      <dgm:spPr/>
      <dgm:t>
        <a:bodyPr/>
        <a:lstStyle/>
        <a:p>
          <a:endParaRPr lang="zh-CN" altLang="en-US"/>
        </a:p>
      </dgm:t>
    </dgm:pt>
    <dgm:pt modelId="{0F36636A-B855-48A3-B373-6971DE75001D}" type="pres">
      <dgm:prSet presAssocID="{FA88976E-55DE-45D9-A4BB-AD230F58AAB6}" presName="node" presStyleLbl="vennNode1" presStyleIdx="1" presStyleCnt="5" custScaleX="143276" custRadScaleRad="107229" custRadScaleInc="101899">
        <dgm:presLayoutVars>
          <dgm:bulletEnabled val="1"/>
        </dgm:presLayoutVars>
      </dgm:prSet>
      <dgm:spPr/>
      <dgm:t>
        <a:bodyPr/>
        <a:lstStyle/>
        <a:p>
          <a:endParaRPr lang="zh-CN" altLang="en-US"/>
        </a:p>
      </dgm:t>
    </dgm:pt>
    <dgm:pt modelId="{6E901562-FA9E-438D-9891-9912B56AE116}" type="pres">
      <dgm:prSet presAssocID="{D11C322C-8D81-4987-BCDC-F34F6DC7BC71}" presName="node" presStyleLbl="vennNode1" presStyleIdx="2" presStyleCnt="5" custScaleX="139006" custRadScaleRad="100147" custRadScaleInc="-103110">
        <dgm:presLayoutVars>
          <dgm:bulletEnabled val="1"/>
        </dgm:presLayoutVars>
      </dgm:prSet>
      <dgm:spPr/>
      <dgm:t>
        <a:bodyPr/>
        <a:lstStyle/>
        <a:p>
          <a:endParaRPr lang="zh-CN" altLang="en-US"/>
        </a:p>
      </dgm:t>
    </dgm:pt>
    <dgm:pt modelId="{D69700E8-34B1-47CE-91F5-681D8318A379}" type="pres">
      <dgm:prSet presAssocID="{540CB248-72E7-4087-8915-0B0CB5084A67}" presName="node" presStyleLbl="vennNode1" presStyleIdx="3" presStyleCnt="5" custScaleX="128381" custRadScaleRad="114975" custRadScaleInc="98229">
        <dgm:presLayoutVars>
          <dgm:bulletEnabled val="1"/>
        </dgm:presLayoutVars>
      </dgm:prSet>
      <dgm:spPr/>
      <dgm:t>
        <a:bodyPr/>
        <a:lstStyle/>
        <a:p>
          <a:endParaRPr lang="zh-CN" altLang="en-US"/>
        </a:p>
      </dgm:t>
    </dgm:pt>
    <dgm:pt modelId="{9B3F202D-3DE3-471A-B533-C8181643FB05}" type="pres">
      <dgm:prSet presAssocID="{2F96641E-027B-48BA-BB0C-E061A4B5E28D}" presName="node" presStyleLbl="vennNode1" presStyleIdx="4" presStyleCnt="5" custScaleX="138648" custRadScaleRad="101761" custRadScaleInc="-98480">
        <dgm:presLayoutVars>
          <dgm:bulletEnabled val="1"/>
        </dgm:presLayoutVars>
      </dgm:prSet>
      <dgm:spPr/>
      <dgm:t>
        <a:bodyPr/>
        <a:lstStyle/>
        <a:p>
          <a:endParaRPr lang="zh-CN" altLang="en-US"/>
        </a:p>
      </dgm:t>
    </dgm:pt>
  </dgm:ptLst>
  <dgm:cxnLst>
    <dgm:cxn modelId="{3B117844-3378-4DFD-84C2-B64759F9C41C}" srcId="{BDF55E0D-4E57-4D90-A56D-EAB5C541A8E0}" destId="{1506E1A7-FA00-4D2A-9EC5-6B1F2617F1E6}" srcOrd="0" destOrd="0" parTransId="{0A37AE79-C4DC-4C78-98C5-DB378D64E844}" sibTransId="{A9BDBC69-9B2F-4FF1-BB34-781DEF288590}"/>
    <dgm:cxn modelId="{38211BC0-757B-4BF7-892B-0BF39DA393EF}" srcId="{1506E1A7-FA00-4D2A-9EC5-6B1F2617F1E6}" destId="{540CB248-72E7-4087-8915-0B0CB5084A67}" srcOrd="2" destOrd="0" parTransId="{6B68B51A-7208-490F-98FF-17BD9BFBBACF}" sibTransId="{6E1D2CAB-B6A4-4B87-8424-964105896A43}"/>
    <dgm:cxn modelId="{84264BD1-A3A3-4275-B2F0-D496FF375FE0}" type="presOf" srcId="{D11C322C-8D81-4987-BCDC-F34F6DC7BC71}" destId="{6E901562-FA9E-438D-9891-9912B56AE116}" srcOrd="0" destOrd="0" presId="urn:microsoft.com/office/officeart/2005/8/layout/radial3"/>
    <dgm:cxn modelId="{435287DD-F48A-4524-B1DA-CE00C67B86FE}" srcId="{1506E1A7-FA00-4D2A-9EC5-6B1F2617F1E6}" destId="{FA88976E-55DE-45D9-A4BB-AD230F58AAB6}" srcOrd="0" destOrd="0" parTransId="{2BDA4DE8-BA98-4080-9904-4ECF65DB00B7}" sibTransId="{360074D3-159F-4153-93EF-5728D1CE1876}"/>
    <dgm:cxn modelId="{1BD76E5F-351E-4FDE-B6F8-F2D43318C5EC}" type="presOf" srcId="{540CB248-72E7-4087-8915-0B0CB5084A67}" destId="{D69700E8-34B1-47CE-91F5-681D8318A379}" srcOrd="0" destOrd="0" presId="urn:microsoft.com/office/officeart/2005/8/layout/radial3"/>
    <dgm:cxn modelId="{AA47AFCE-CF1B-4A0A-8B6F-B41DC326A72F}" type="presOf" srcId="{FA88976E-55DE-45D9-A4BB-AD230F58AAB6}" destId="{0F36636A-B855-48A3-B373-6971DE75001D}" srcOrd="0" destOrd="0" presId="urn:microsoft.com/office/officeart/2005/8/layout/radial3"/>
    <dgm:cxn modelId="{2AC494CD-C3BF-48CA-9A42-E613B756095B}" type="presOf" srcId="{1506E1A7-FA00-4D2A-9EC5-6B1F2617F1E6}" destId="{6E5C5995-D750-4161-9045-4E8CA16328E1}" srcOrd="0" destOrd="0" presId="urn:microsoft.com/office/officeart/2005/8/layout/radial3"/>
    <dgm:cxn modelId="{6A915213-882F-4E2A-8616-DD02658105FB}" type="presOf" srcId="{2F96641E-027B-48BA-BB0C-E061A4B5E28D}" destId="{9B3F202D-3DE3-471A-B533-C8181643FB05}" srcOrd="0" destOrd="0" presId="urn:microsoft.com/office/officeart/2005/8/layout/radial3"/>
    <dgm:cxn modelId="{22D01616-350C-4CDF-A585-2A8BCB6F633D}" type="presOf" srcId="{BDF55E0D-4E57-4D90-A56D-EAB5C541A8E0}" destId="{70B9C8C7-4F65-45DF-9585-78E62E21E95E}" srcOrd="0" destOrd="0" presId="urn:microsoft.com/office/officeart/2005/8/layout/radial3"/>
    <dgm:cxn modelId="{AF459AF1-F6FF-4CA3-B5E1-5A878DD7C963}" srcId="{1506E1A7-FA00-4D2A-9EC5-6B1F2617F1E6}" destId="{2F96641E-027B-48BA-BB0C-E061A4B5E28D}" srcOrd="3" destOrd="0" parTransId="{EE63BE3D-A05D-4F23-985D-F91311B84E63}" sibTransId="{A9FA5ED1-AA50-48C9-80F8-025CCD1159B0}"/>
    <dgm:cxn modelId="{4B6176CA-0BE7-4610-B043-60ED9483C66E}" srcId="{1506E1A7-FA00-4D2A-9EC5-6B1F2617F1E6}" destId="{D11C322C-8D81-4987-BCDC-F34F6DC7BC71}" srcOrd="1" destOrd="0" parTransId="{56993E27-9825-4A7C-9209-F342A177F78C}" sibTransId="{6E0ECB2C-1B09-4C2F-B119-A9CA4378CA04}"/>
    <dgm:cxn modelId="{CB2E9703-FF3D-45C2-86D0-8D8A5C6BE9A3}" type="presParOf" srcId="{70B9C8C7-4F65-45DF-9585-78E62E21E95E}" destId="{8D0AC955-1999-4974-A648-64ECCC2631AD}" srcOrd="0" destOrd="0" presId="urn:microsoft.com/office/officeart/2005/8/layout/radial3"/>
    <dgm:cxn modelId="{F6522CDB-540C-4C33-9D73-DED1B96C263E}" type="presParOf" srcId="{8D0AC955-1999-4974-A648-64ECCC2631AD}" destId="{6E5C5995-D750-4161-9045-4E8CA16328E1}" srcOrd="0" destOrd="0" presId="urn:microsoft.com/office/officeart/2005/8/layout/radial3"/>
    <dgm:cxn modelId="{B986FBCD-1941-42F1-AF38-DEA8BE797043}" type="presParOf" srcId="{8D0AC955-1999-4974-A648-64ECCC2631AD}" destId="{0F36636A-B855-48A3-B373-6971DE75001D}" srcOrd="1" destOrd="0" presId="urn:microsoft.com/office/officeart/2005/8/layout/radial3"/>
    <dgm:cxn modelId="{6A59E74C-1743-44FC-BBB3-A5195FFC2C6D}" type="presParOf" srcId="{8D0AC955-1999-4974-A648-64ECCC2631AD}" destId="{6E901562-FA9E-438D-9891-9912B56AE116}" srcOrd="2" destOrd="0" presId="urn:microsoft.com/office/officeart/2005/8/layout/radial3"/>
    <dgm:cxn modelId="{63F2657E-52F2-4B7D-ACB7-70E61FA17F91}" type="presParOf" srcId="{8D0AC955-1999-4974-A648-64ECCC2631AD}" destId="{D69700E8-34B1-47CE-91F5-681D8318A379}" srcOrd="3" destOrd="0" presId="urn:microsoft.com/office/officeart/2005/8/layout/radial3"/>
    <dgm:cxn modelId="{10D957D9-45D8-4E15-BFA9-B604BDB7364F}" type="presParOf" srcId="{8D0AC955-1999-4974-A648-64ECCC2631AD}" destId="{9B3F202D-3DE3-471A-B533-C8181643FB05}"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4CBAC75-6713-4261-A672-4F3851E67AD9}" type="doc">
      <dgm:prSet loTypeId="urn:microsoft.com/office/officeart/2005/8/layout/arrow2" loCatId="process" qsTypeId="urn:microsoft.com/office/officeart/2005/8/quickstyle/simple1" qsCatId="simple" csTypeId="urn:microsoft.com/office/officeart/2005/8/colors/colorful2" csCatId="colorful" phldr="1"/>
      <dgm:spPr/>
    </dgm:pt>
    <dgm:pt modelId="{FF0253E4-CBF8-4B49-B56D-50705F953BB3}">
      <dgm:prSet phldrT="[文本]"/>
      <dgm:spPr/>
      <dgm:t>
        <a:bodyPr/>
        <a:lstStyle/>
        <a:p>
          <a:r>
            <a:rPr lang="zh-CN" altLang="en-US" dirty="0" smtClean="0">
              <a:latin typeface="微软雅黑" panose="020B0503020204020204" pitchFamily="34" charset="-122"/>
              <a:ea typeface="微软雅黑" panose="020B0503020204020204" pitchFamily="34" charset="-122"/>
            </a:rPr>
            <a:t>讲究效率</a:t>
          </a:r>
          <a:endParaRPr lang="zh-CN" altLang="en-US" dirty="0">
            <a:latin typeface="微软雅黑" panose="020B0503020204020204" pitchFamily="34" charset="-122"/>
            <a:ea typeface="微软雅黑" panose="020B0503020204020204" pitchFamily="34" charset="-122"/>
          </a:endParaRPr>
        </a:p>
      </dgm:t>
    </dgm:pt>
    <dgm:pt modelId="{D2395E91-67F0-4A96-AFB8-B8A38EC70B50}" type="parTrans" cxnId="{EF005AF6-C963-447C-9E75-07E014641CC7}">
      <dgm:prSet/>
      <dgm:spPr/>
      <dgm:t>
        <a:bodyPr/>
        <a:lstStyle/>
        <a:p>
          <a:endParaRPr lang="zh-CN" altLang="en-US"/>
        </a:p>
      </dgm:t>
    </dgm:pt>
    <dgm:pt modelId="{2903105A-3C60-4EF6-85BC-486C3B324491}" type="sibTrans" cxnId="{EF005AF6-C963-447C-9E75-07E014641CC7}">
      <dgm:prSet/>
      <dgm:spPr/>
      <dgm:t>
        <a:bodyPr/>
        <a:lstStyle/>
        <a:p>
          <a:endParaRPr lang="zh-CN" altLang="en-US"/>
        </a:p>
      </dgm:t>
    </dgm:pt>
    <dgm:pt modelId="{AC537B43-A2F5-43A8-B029-B46CAD08C8FE}">
      <dgm:prSet phldrT="[文本]"/>
      <dgm:spPr/>
      <dgm:t>
        <a:bodyPr/>
        <a:lstStyle/>
        <a:p>
          <a:r>
            <a:rPr lang="zh-CN" altLang="en-US" dirty="0" smtClean="0">
              <a:latin typeface="微软雅黑" panose="020B0503020204020204" pitchFamily="34" charset="-122"/>
              <a:ea typeface="微软雅黑" panose="020B0503020204020204" pitchFamily="34" charset="-122"/>
            </a:rPr>
            <a:t>反叛权威</a:t>
          </a:r>
          <a:endParaRPr lang="zh-CN" altLang="en-US" dirty="0">
            <a:latin typeface="微软雅黑" panose="020B0503020204020204" pitchFamily="34" charset="-122"/>
            <a:ea typeface="微软雅黑" panose="020B0503020204020204" pitchFamily="34" charset="-122"/>
          </a:endParaRPr>
        </a:p>
      </dgm:t>
    </dgm:pt>
    <dgm:pt modelId="{9D23C160-34A0-4F26-B352-2677D6B016CD}" type="parTrans" cxnId="{B90DF229-50AD-45F9-B764-DA7ABC5F5E6C}">
      <dgm:prSet/>
      <dgm:spPr/>
      <dgm:t>
        <a:bodyPr/>
        <a:lstStyle/>
        <a:p>
          <a:endParaRPr lang="zh-CN" altLang="en-US"/>
        </a:p>
      </dgm:t>
    </dgm:pt>
    <dgm:pt modelId="{ACC90E2D-3BF6-48CF-B006-239EBE7AAF1D}" type="sibTrans" cxnId="{B90DF229-50AD-45F9-B764-DA7ABC5F5E6C}">
      <dgm:prSet/>
      <dgm:spPr/>
      <dgm:t>
        <a:bodyPr/>
        <a:lstStyle/>
        <a:p>
          <a:endParaRPr lang="zh-CN" altLang="en-US"/>
        </a:p>
      </dgm:t>
    </dgm:pt>
    <dgm:pt modelId="{857B76E8-C305-438F-922C-A27D862F2D1F}">
      <dgm:prSet phldrT="[文本]"/>
      <dgm:spPr/>
      <dgm:t>
        <a:bodyPr/>
        <a:lstStyle/>
        <a:p>
          <a:r>
            <a:rPr lang="zh-CN" altLang="en-US" dirty="0" smtClean="0">
              <a:latin typeface="微软雅黑" panose="020B0503020204020204" pitchFamily="34" charset="-122"/>
              <a:ea typeface="微软雅黑" panose="020B0503020204020204" pitchFamily="34" charset="-122"/>
            </a:rPr>
            <a:t>强调自立</a:t>
          </a:r>
          <a:endParaRPr lang="zh-CN" altLang="en-US" dirty="0">
            <a:latin typeface="微软雅黑" panose="020B0503020204020204" pitchFamily="34" charset="-122"/>
            <a:ea typeface="微软雅黑" panose="020B0503020204020204" pitchFamily="34" charset="-122"/>
          </a:endParaRPr>
        </a:p>
      </dgm:t>
    </dgm:pt>
    <dgm:pt modelId="{9FC8CD3E-D3D6-4FCA-83E6-C035629FCBAE}" type="parTrans" cxnId="{A11E48E8-B756-485F-BBA7-1EC71E34AB48}">
      <dgm:prSet/>
      <dgm:spPr/>
      <dgm:t>
        <a:bodyPr/>
        <a:lstStyle/>
        <a:p>
          <a:endParaRPr lang="zh-CN" altLang="en-US"/>
        </a:p>
      </dgm:t>
    </dgm:pt>
    <dgm:pt modelId="{CA155D41-46CC-48DF-88E9-27E4E10DC777}" type="sibTrans" cxnId="{A11E48E8-B756-485F-BBA7-1EC71E34AB48}">
      <dgm:prSet/>
      <dgm:spPr/>
      <dgm:t>
        <a:bodyPr/>
        <a:lstStyle/>
        <a:p>
          <a:endParaRPr lang="zh-CN" altLang="en-US"/>
        </a:p>
      </dgm:t>
    </dgm:pt>
    <dgm:pt modelId="{B59F1149-063A-463B-8C86-4176955D0C76}" type="pres">
      <dgm:prSet presAssocID="{74CBAC75-6713-4261-A672-4F3851E67AD9}" presName="arrowDiagram" presStyleCnt="0">
        <dgm:presLayoutVars>
          <dgm:chMax val="5"/>
          <dgm:dir/>
          <dgm:resizeHandles val="exact"/>
        </dgm:presLayoutVars>
      </dgm:prSet>
      <dgm:spPr/>
    </dgm:pt>
    <dgm:pt modelId="{98180AA1-7462-4044-B4DD-0C8FC72E0095}" type="pres">
      <dgm:prSet presAssocID="{74CBAC75-6713-4261-A672-4F3851E67AD9}" presName="arrow" presStyleLbl="bgShp" presStyleIdx="0" presStyleCnt="1" custLinFactNeighborX="-1312"/>
      <dgm:spPr/>
    </dgm:pt>
    <dgm:pt modelId="{690BCE5F-D519-45BA-9E49-1F2459F9B3D6}" type="pres">
      <dgm:prSet presAssocID="{74CBAC75-6713-4261-A672-4F3851E67AD9}" presName="arrowDiagram3" presStyleCnt="0"/>
      <dgm:spPr/>
    </dgm:pt>
    <dgm:pt modelId="{43F01DBF-2864-49FD-BE0D-CFE45B786748}" type="pres">
      <dgm:prSet presAssocID="{FF0253E4-CBF8-4B49-B56D-50705F953BB3}" presName="bullet3a" presStyleLbl="node1" presStyleIdx="0" presStyleCnt="3"/>
      <dgm:spPr/>
    </dgm:pt>
    <dgm:pt modelId="{F8EE9417-09FF-4C65-B77C-928F7CDE8A9D}" type="pres">
      <dgm:prSet presAssocID="{FF0253E4-CBF8-4B49-B56D-50705F953BB3}" presName="textBox3a" presStyleLbl="revTx" presStyleIdx="0" presStyleCnt="3" custScaleX="63238">
        <dgm:presLayoutVars>
          <dgm:bulletEnabled val="1"/>
        </dgm:presLayoutVars>
      </dgm:prSet>
      <dgm:spPr/>
      <dgm:t>
        <a:bodyPr/>
        <a:lstStyle/>
        <a:p>
          <a:endParaRPr lang="zh-CN" altLang="en-US"/>
        </a:p>
      </dgm:t>
    </dgm:pt>
    <dgm:pt modelId="{8C0E94D2-8567-450F-B571-BDB1BB018247}" type="pres">
      <dgm:prSet presAssocID="{AC537B43-A2F5-43A8-B029-B46CAD08C8FE}" presName="bullet3b" presStyleLbl="node1" presStyleIdx="1" presStyleCnt="3"/>
      <dgm:spPr/>
    </dgm:pt>
    <dgm:pt modelId="{C4F754E8-5C22-46BD-9D6B-BF9E83ED8983}" type="pres">
      <dgm:prSet presAssocID="{AC537B43-A2F5-43A8-B029-B46CAD08C8FE}" presName="textBox3b" presStyleLbl="revTx" presStyleIdx="1" presStyleCnt="3" custScaleX="70729" custScaleY="52974" custLinFactNeighborX="-3098" custLinFactNeighborY="-15425">
        <dgm:presLayoutVars>
          <dgm:bulletEnabled val="1"/>
        </dgm:presLayoutVars>
      </dgm:prSet>
      <dgm:spPr/>
      <dgm:t>
        <a:bodyPr/>
        <a:lstStyle/>
        <a:p>
          <a:endParaRPr lang="zh-CN" altLang="en-US"/>
        </a:p>
      </dgm:t>
    </dgm:pt>
    <dgm:pt modelId="{67EE05E0-E022-4C58-8555-5058CA1A38C7}" type="pres">
      <dgm:prSet presAssocID="{857B76E8-C305-438F-922C-A27D862F2D1F}" presName="bullet3c" presStyleLbl="node1" presStyleIdx="2" presStyleCnt="3"/>
      <dgm:spPr/>
    </dgm:pt>
    <dgm:pt modelId="{F331AAFB-CA68-4D81-854E-7FB95B77709E}" type="pres">
      <dgm:prSet presAssocID="{857B76E8-C305-438F-922C-A27D862F2D1F}" presName="textBox3c" presStyleLbl="revTx" presStyleIdx="2" presStyleCnt="3" custScaleX="63939" custScaleY="37697" custLinFactNeighborX="-4614" custLinFactNeighborY="-26039">
        <dgm:presLayoutVars>
          <dgm:bulletEnabled val="1"/>
        </dgm:presLayoutVars>
      </dgm:prSet>
      <dgm:spPr/>
      <dgm:t>
        <a:bodyPr/>
        <a:lstStyle/>
        <a:p>
          <a:endParaRPr lang="zh-CN" altLang="en-US"/>
        </a:p>
      </dgm:t>
    </dgm:pt>
  </dgm:ptLst>
  <dgm:cxnLst>
    <dgm:cxn modelId="{92B7C4E0-021C-4757-87F3-7BF415589952}" type="presOf" srcId="{74CBAC75-6713-4261-A672-4F3851E67AD9}" destId="{B59F1149-063A-463B-8C86-4176955D0C76}" srcOrd="0" destOrd="0" presId="urn:microsoft.com/office/officeart/2005/8/layout/arrow2"/>
    <dgm:cxn modelId="{69D2CE83-B97D-4645-8ABA-CDCDD5A1B3D2}" type="presOf" srcId="{857B76E8-C305-438F-922C-A27D862F2D1F}" destId="{F331AAFB-CA68-4D81-854E-7FB95B77709E}" srcOrd="0" destOrd="0" presId="urn:microsoft.com/office/officeart/2005/8/layout/arrow2"/>
    <dgm:cxn modelId="{B90DF229-50AD-45F9-B764-DA7ABC5F5E6C}" srcId="{74CBAC75-6713-4261-A672-4F3851E67AD9}" destId="{AC537B43-A2F5-43A8-B029-B46CAD08C8FE}" srcOrd="1" destOrd="0" parTransId="{9D23C160-34A0-4F26-B352-2677D6B016CD}" sibTransId="{ACC90E2D-3BF6-48CF-B006-239EBE7AAF1D}"/>
    <dgm:cxn modelId="{A11E48E8-B756-485F-BBA7-1EC71E34AB48}" srcId="{74CBAC75-6713-4261-A672-4F3851E67AD9}" destId="{857B76E8-C305-438F-922C-A27D862F2D1F}" srcOrd="2" destOrd="0" parTransId="{9FC8CD3E-D3D6-4FCA-83E6-C035629FCBAE}" sibTransId="{CA155D41-46CC-48DF-88E9-27E4E10DC777}"/>
    <dgm:cxn modelId="{EF005AF6-C963-447C-9E75-07E014641CC7}" srcId="{74CBAC75-6713-4261-A672-4F3851E67AD9}" destId="{FF0253E4-CBF8-4B49-B56D-50705F953BB3}" srcOrd="0" destOrd="0" parTransId="{D2395E91-67F0-4A96-AFB8-B8A38EC70B50}" sibTransId="{2903105A-3C60-4EF6-85BC-486C3B324491}"/>
    <dgm:cxn modelId="{7800501D-37CB-45D7-81AE-96AF3DF559D3}" type="presOf" srcId="{FF0253E4-CBF8-4B49-B56D-50705F953BB3}" destId="{F8EE9417-09FF-4C65-B77C-928F7CDE8A9D}" srcOrd="0" destOrd="0" presId="urn:microsoft.com/office/officeart/2005/8/layout/arrow2"/>
    <dgm:cxn modelId="{EAB4D578-C093-40EE-9A5C-DF11B8919FE3}" type="presOf" srcId="{AC537B43-A2F5-43A8-B029-B46CAD08C8FE}" destId="{C4F754E8-5C22-46BD-9D6B-BF9E83ED8983}" srcOrd="0" destOrd="0" presId="urn:microsoft.com/office/officeart/2005/8/layout/arrow2"/>
    <dgm:cxn modelId="{4B284573-6DCE-40C1-9240-DE6F58F7476A}" type="presParOf" srcId="{B59F1149-063A-463B-8C86-4176955D0C76}" destId="{98180AA1-7462-4044-B4DD-0C8FC72E0095}" srcOrd="0" destOrd="0" presId="urn:microsoft.com/office/officeart/2005/8/layout/arrow2"/>
    <dgm:cxn modelId="{2874DA4E-53B5-4463-A91A-082EFB963E8E}" type="presParOf" srcId="{B59F1149-063A-463B-8C86-4176955D0C76}" destId="{690BCE5F-D519-45BA-9E49-1F2459F9B3D6}" srcOrd="1" destOrd="0" presId="urn:microsoft.com/office/officeart/2005/8/layout/arrow2"/>
    <dgm:cxn modelId="{7A7FF462-D5A3-4392-9A55-AC44F888BC4C}" type="presParOf" srcId="{690BCE5F-D519-45BA-9E49-1F2459F9B3D6}" destId="{43F01DBF-2864-49FD-BE0D-CFE45B786748}" srcOrd="0" destOrd="0" presId="urn:microsoft.com/office/officeart/2005/8/layout/arrow2"/>
    <dgm:cxn modelId="{BB0CD2BD-B224-412E-A515-C86B5523F58B}" type="presParOf" srcId="{690BCE5F-D519-45BA-9E49-1F2459F9B3D6}" destId="{F8EE9417-09FF-4C65-B77C-928F7CDE8A9D}" srcOrd="1" destOrd="0" presId="urn:microsoft.com/office/officeart/2005/8/layout/arrow2"/>
    <dgm:cxn modelId="{572B62BE-9337-45D7-AE33-AF6B60A266E7}" type="presParOf" srcId="{690BCE5F-D519-45BA-9E49-1F2459F9B3D6}" destId="{8C0E94D2-8567-450F-B571-BDB1BB018247}" srcOrd="2" destOrd="0" presId="urn:microsoft.com/office/officeart/2005/8/layout/arrow2"/>
    <dgm:cxn modelId="{6BC622B4-D89A-4A05-BA58-2C19B9B4BEFE}" type="presParOf" srcId="{690BCE5F-D519-45BA-9E49-1F2459F9B3D6}" destId="{C4F754E8-5C22-46BD-9D6B-BF9E83ED8983}" srcOrd="3" destOrd="0" presId="urn:microsoft.com/office/officeart/2005/8/layout/arrow2"/>
    <dgm:cxn modelId="{579A7266-F7E7-4287-AE24-2E2269BF9DBC}" type="presParOf" srcId="{690BCE5F-D519-45BA-9E49-1F2459F9B3D6}" destId="{67EE05E0-E022-4C58-8555-5058CA1A38C7}" srcOrd="4" destOrd="0" presId="urn:microsoft.com/office/officeart/2005/8/layout/arrow2"/>
    <dgm:cxn modelId="{978DCB46-C83E-40B6-B76C-BF88ECC47133}" type="presParOf" srcId="{690BCE5F-D519-45BA-9E49-1F2459F9B3D6}" destId="{F331AAFB-CA68-4D81-854E-7FB95B77709E}"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2F745EC-DF1D-4E7E-94D4-3BBB2D1BC8E7}" type="doc">
      <dgm:prSet loTypeId="urn:microsoft.com/office/officeart/2005/8/layout/hProcess9" loCatId="process" qsTypeId="urn:microsoft.com/office/officeart/2005/8/quickstyle/3d9" qsCatId="3D" csTypeId="urn:microsoft.com/office/officeart/2005/8/colors/colorful1" csCatId="colorful" phldr="1"/>
      <dgm:spPr/>
      <dgm:t>
        <a:bodyPr/>
        <a:lstStyle/>
        <a:p>
          <a:endParaRPr lang="zh-CN" altLang="en-US"/>
        </a:p>
      </dgm:t>
    </dgm:pt>
    <dgm:pt modelId="{12AD33E5-5E23-49D7-9B91-76BC173D2771}">
      <dgm:prSet phldrT="[文本]"/>
      <dgm:spPr/>
      <dgm:t>
        <a:bodyPr/>
        <a:lstStyle/>
        <a:p>
          <a:r>
            <a:rPr lang="zh-CN" altLang="en-US" dirty="0" smtClean="0">
              <a:latin typeface="微软雅黑" panose="020B0503020204020204" pitchFamily="34" charset="-122"/>
              <a:ea typeface="微软雅黑" panose="020B0503020204020204" pitchFamily="34" charset="-122"/>
            </a:rPr>
            <a:t>理解</a:t>
          </a:r>
          <a:endParaRPr lang="zh-CN" altLang="en-US" dirty="0">
            <a:latin typeface="微软雅黑" panose="020B0503020204020204" pitchFamily="34" charset="-122"/>
            <a:ea typeface="微软雅黑" panose="020B0503020204020204" pitchFamily="34" charset="-122"/>
          </a:endParaRPr>
        </a:p>
      </dgm:t>
    </dgm:pt>
    <dgm:pt modelId="{67855C88-C1A4-44B3-A93A-78E17B4DE94F}" type="parTrans" cxnId="{4431051C-B158-4876-81DC-0A2DB150E062}">
      <dgm:prSet/>
      <dgm:spPr/>
      <dgm:t>
        <a:bodyPr/>
        <a:lstStyle/>
        <a:p>
          <a:endParaRPr lang="zh-CN" altLang="en-US"/>
        </a:p>
      </dgm:t>
    </dgm:pt>
    <dgm:pt modelId="{9D3EB0C2-AB82-4FCE-B192-A2B9869FC9D8}" type="sibTrans" cxnId="{4431051C-B158-4876-81DC-0A2DB150E062}">
      <dgm:prSet/>
      <dgm:spPr/>
      <dgm:t>
        <a:bodyPr/>
        <a:lstStyle/>
        <a:p>
          <a:endParaRPr lang="zh-CN" altLang="en-US"/>
        </a:p>
      </dgm:t>
    </dgm:pt>
    <dgm:pt modelId="{1BD06D9B-FDC5-43F7-BC8C-60630CD9AF85}">
      <dgm:prSet phldrT="[文本]"/>
      <dgm:spPr/>
      <dgm:t>
        <a:bodyPr/>
        <a:lstStyle/>
        <a:p>
          <a:r>
            <a:rPr lang="zh-CN" altLang="en-US" dirty="0" smtClean="0">
              <a:latin typeface="微软雅黑" panose="020B0503020204020204" pitchFamily="34" charset="-122"/>
              <a:ea typeface="微软雅黑" panose="020B0503020204020204" pitchFamily="34" charset="-122"/>
            </a:rPr>
            <a:t>赞美</a:t>
          </a:r>
          <a:endParaRPr lang="zh-CN" altLang="en-US" dirty="0">
            <a:latin typeface="微软雅黑" panose="020B0503020204020204" pitchFamily="34" charset="-122"/>
            <a:ea typeface="微软雅黑" panose="020B0503020204020204" pitchFamily="34" charset="-122"/>
          </a:endParaRPr>
        </a:p>
      </dgm:t>
    </dgm:pt>
    <dgm:pt modelId="{E1216154-B734-4EBB-BF03-E4663AB71D05}" type="parTrans" cxnId="{B4EB2588-94A5-4ABD-BA18-B90B779ECBA8}">
      <dgm:prSet/>
      <dgm:spPr/>
      <dgm:t>
        <a:bodyPr/>
        <a:lstStyle/>
        <a:p>
          <a:endParaRPr lang="zh-CN" altLang="en-US"/>
        </a:p>
      </dgm:t>
    </dgm:pt>
    <dgm:pt modelId="{D305DBB6-1BAD-491E-AC8F-1E33272A6CE1}" type="sibTrans" cxnId="{B4EB2588-94A5-4ABD-BA18-B90B779ECBA8}">
      <dgm:prSet/>
      <dgm:spPr/>
      <dgm:t>
        <a:bodyPr/>
        <a:lstStyle/>
        <a:p>
          <a:endParaRPr lang="zh-CN" altLang="en-US"/>
        </a:p>
      </dgm:t>
    </dgm:pt>
    <dgm:pt modelId="{2774E03B-23DD-4219-8E2C-35B3C0B7224E}">
      <dgm:prSet phldrT="[文本]"/>
      <dgm:spPr/>
      <dgm:t>
        <a:bodyPr/>
        <a:lstStyle/>
        <a:p>
          <a:r>
            <a:rPr lang="zh-CN" altLang="en-US" dirty="0" smtClean="0">
              <a:latin typeface="微软雅黑" panose="020B0503020204020204" pitchFamily="34" charset="-122"/>
              <a:ea typeface="微软雅黑" panose="020B0503020204020204" pitchFamily="34" charset="-122"/>
            </a:rPr>
            <a:t>强化</a:t>
          </a:r>
          <a:endParaRPr lang="zh-CN" altLang="en-US" dirty="0">
            <a:latin typeface="微软雅黑" panose="020B0503020204020204" pitchFamily="34" charset="-122"/>
            <a:ea typeface="微软雅黑" panose="020B0503020204020204" pitchFamily="34" charset="-122"/>
          </a:endParaRPr>
        </a:p>
      </dgm:t>
    </dgm:pt>
    <dgm:pt modelId="{1E129884-9AFC-438E-9A63-B36617E8FD14}" type="parTrans" cxnId="{936F2415-CEA6-4954-9631-FA88208F8C10}">
      <dgm:prSet/>
      <dgm:spPr/>
      <dgm:t>
        <a:bodyPr/>
        <a:lstStyle/>
        <a:p>
          <a:endParaRPr lang="zh-CN" altLang="en-US"/>
        </a:p>
      </dgm:t>
    </dgm:pt>
    <dgm:pt modelId="{B21169E9-8FF1-493B-AFC8-120423FE358A}" type="sibTrans" cxnId="{936F2415-CEA6-4954-9631-FA88208F8C10}">
      <dgm:prSet/>
      <dgm:spPr/>
      <dgm:t>
        <a:bodyPr/>
        <a:lstStyle/>
        <a:p>
          <a:endParaRPr lang="zh-CN" altLang="en-US"/>
        </a:p>
      </dgm:t>
    </dgm:pt>
    <dgm:pt modelId="{EE6AD87E-6748-4690-AF97-36BED13DC54B}">
      <dgm:prSet/>
      <dgm:spPr/>
      <dgm:t>
        <a:bodyPr/>
        <a:lstStyle/>
        <a:p>
          <a:r>
            <a:rPr lang="zh-CN" altLang="en-US" dirty="0" smtClean="0">
              <a:latin typeface="微软雅黑" panose="020B0503020204020204" pitchFamily="34" charset="-122"/>
              <a:ea typeface="微软雅黑" panose="020B0503020204020204" pitchFamily="34" charset="-122"/>
            </a:rPr>
            <a:t>承诺</a:t>
          </a:r>
          <a:endParaRPr lang="zh-CN" altLang="en-US" dirty="0">
            <a:latin typeface="微软雅黑" panose="020B0503020204020204" pitchFamily="34" charset="-122"/>
            <a:ea typeface="微软雅黑" panose="020B0503020204020204" pitchFamily="34" charset="-122"/>
          </a:endParaRPr>
        </a:p>
      </dgm:t>
    </dgm:pt>
    <dgm:pt modelId="{F3AAC52F-1439-444B-8ECC-51D67B0A5155}" type="parTrans" cxnId="{A3F5CADB-9FA0-409D-BEE4-E1FC0374BB5C}">
      <dgm:prSet/>
      <dgm:spPr/>
      <dgm:t>
        <a:bodyPr/>
        <a:lstStyle/>
        <a:p>
          <a:endParaRPr lang="zh-CN" altLang="en-US"/>
        </a:p>
      </dgm:t>
    </dgm:pt>
    <dgm:pt modelId="{17363D23-E897-4889-B181-753B38804013}" type="sibTrans" cxnId="{A3F5CADB-9FA0-409D-BEE4-E1FC0374BB5C}">
      <dgm:prSet/>
      <dgm:spPr/>
      <dgm:t>
        <a:bodyPr/>
        <a:lstStyle/>
        <a:p>
          <a:endParaRPr lang="zh-CN" altLang="en-US"/>
        </a:p>
      </dgm:t>
    </dgm:pt>
    <dgm:pt modelId="{53607D5B-3E36-4F2C-A0AF-130E3C940215}">
      <dgm:prSet/>
      <dgm:spPr/>
      <dgm:t>
        <a:bodyPr/>
        <a:lstStyle/>
        <a:p>
          <a:r>
            <a:rPr lang="zh-CN" altLang="en-US" dirty="0" smtClean="0">
              <a:latin typeface="微软雅黑" panose="020B0503020204020204" pitchFamily="34" charset="-122"/>
              <a:ea typeface="微软雅黑" panose="020B0503020204020204" pitchFamily="34" charset="-122"/>
            </a:rPr>
            <a:t>人情</a:t>
          </a:r>
          <a:endParaRPr lang="zh-CN" altLang="en-US" dirty="0">
            <a:latin typeface="微软雅黑" panose="020B0503020204020204" pitchFamily="34" charset="-122"/>
            <a:ea typeface="微软雅黑" panose="020B0503020204020204" pitchFamily="34" charset="-122"/>
          </a:endParaRPr>
        </a:p>
      </dgm:t>
    </dgm:pt>
    <dgm:pt modelId="{82145AF4-BD3F-465C-A136-D98D9695F6A8}" type="parTrans" cxnId="{435CD4CC-1DE8-4339-A06F-88B7381E30C0}">
      <dgm:prSet/>
      <dgm:spPr/>
      <dgm:t>
        <a:bodyPr/>
        <a:lstStyle/>
        <a:p>
          <a:endParaRPr lang="zh-CN" altLang="en-US"/>
        </a:p>
      </dgm:t>
    </dgm:pt>
    <dgm:pt modelId="{E4812B35-79D3-441E-B034-C56F5B655FF6}" type="sibTrans" cxnId="{435CD4CC-1DE8-4339-A06F-88B7381E30C0}">
      <dgm:prSet/>
      <dgm:spPr/>
      <dgm:t>
        <a:bodyPr/>
        <a:lstStyle/>
        <a:p>
          <a:endParaRPr lang="zh-CN" altLang="en-US"/>
        </a:p>
      </dgm:t>
    </dgm:pt>
    <dgm:pt modelId="{B984185B-28DB-4E1F-9C0F-BFB651E8F902}">
      <dgm:prSet/>
      <dgm:spPr/>
      <dgm:t>
        <a:bodyPr/>
        <a:lstStyle/>
        <a:p>
          <a:r>
            <a:rPr lang="zh-CN" altLang="en-US" dirty="0" smtClean="0">
              <a:latin typeface="微软雅黑" panose="020B0503020204020204" pitchFamily="34" charset="-122"/>
              <a:ea typeface="微软雅黑" panose="020B0503020204020204" pitchFamily="34" charset="-122"/>
            </a:rPr>
            <a:t>情绪</a:t>
          </a:r>
          <a:endParaRPr lang="zh-CN" altLang="en-US" dirty="0">
            <a:latin typeface="微软雅黑" panose="020B0503020204020204" pitchFamily="34" charset="-122"/>
            <a:ea typeface="微软雅黑" panose="020B0503020204020204" pitchFamily="34" charset="-122"/>
          </a:endParaRPr>
        </a:p>
      </dgm:t>
    </dgm:pt>
    <dgm:pt modelId="{585446E3-244C-430B-AC5F-6C4D007E0CC5}" type="parTrans" cxnId="{74709237-213B-4F94-ACFA-85F1946E53D9}">
      <dgm:prSet/>
      <dgm:spPr/>
      <dgm:t>
        <a:bodyPr/>
        <a:lstStyle/>
        <a:p>
          <a:endParaRPr lang="zh-CN" altLang="en-US"/>
        </a:p>
      </dgm:t>
    </dgm:pt>
    <dgm:pt modelId="{FD6A5310-8774-4EC9-A96C-166767765080}" type="sibTrans" cxnId="{74709237-213B-4F94-ACFA-85F1946E53D9}">
      <dgm:prSet/>
      <dgm:spPr/>
      <dgm:t>
        <a:bodyPr/>
        <a:lstStyle/>
        <a:p>
          <a:endParaRPr lang="zh-CN" altLang="en-US"/>
        </a:p>
      </dgm:t>
    </dgm:pt>
    <dgm:pt modelId="{1B16CBA7-9158-4ED3-B565-3CEDE515D6F5}" type="pres">
      <dgm:prSet presAssocID="{C2F745EC-DF1D-4E7E-94D4-3BBB2D1BC8E7}" presName="CompostProcess" presStyleCnt="0">
        <dgm:presLayoutVars>
          <dgm:dir/>
          <dgm:resizeHandles val="exact"/>
        </dgm:presLayoutVars>
      </dgm:prSet>
      <dgm:spPr/>
      <dgm:t>
        <a:bodyPr/>
        <a:lstStyle/>
        <a:p>
          <a:endParaRPr lang="zh-CN" altLang="en-US"/>
        </a:p>
      </dgm:t>
    </dgm:pt>
    <dgm:pt modelId="{FD7ACBDD-7399-4A3D-9D19-0C658E70CC7F}" type="pres">
      <dgm:prSet presAssocID="{C2F745EC-DF1D-4E7E-94D4-3BBB2D1BC8E7}" presName="arrow" presStyleLbl="bgShp" presStyleIdx="0" presStyleCnt="1" custLinFactNeighborX="1744" custLinFactNeighborY="91207"/>
      <dgm:spPr/>
    </dgm:pt>
    <dgm:pt modelId="{E7D69ABB-D070-4C35-BAD0-A536A5AD67FF}" type="pres">
      <dgm:prSet presAssocID="{C2F745EC-DF1D-4E7E-94D4-3BBB2D1BC8E7}" presName="linearProcess" presStyleCnt="0"/>
      <dgm:spPr/>
    </dgm:pt>
    <dgm:pt modelId="{C4E5D792-9AAA-43D5-815D-BB48904F3F03}" type="pres">
      <dgm:prSet presAssocID="{12AD33E5-5E23-49D7-9B91-76BC173D2771}" presName="textNode" presStyleLbl="node1" presStyleIdx="0" presStyleCnt="6">
        <dgm:presLayoutVars>
          <dgm:bulletEnabled val="1"/>
        </dgm:presLayoutVars>
      </dgm:prSet>
      <dgm:spPr/>
      <dgm:t>
        <a:bodyPr/>
        <a:lstStyle/>
        <a:p>
          <a:endParaRPr lang="zh-CN" altLang="en-US"/>
        </a:p>
      </dgm:t>
    </dgm:pt>
    <dgm:pt modelId="{150D536D-64BF-4489-8ECD-B5139F3B44E5}" type="pres">
      <dgm:prSet presAssocID="{9D3EB0C2-AB82-4FCE-B192-A2B9869FC9D8}" presName="sibTrans" presStyleCnt="0"/>
      <dgm:spPr/>
    </dgm:pt>
    <dgm:pt modelId="{030654DF-552F-4EC6-8A77-0F0587E7C43A}" type="pres">
      <dgm:prSet presAssocID="{1BD06D9B-FDC5-43F7-BC8C-60630CD9AF85}" presName="textNode" presStyleLbl="node1" presStyleIdx="1" presStyleCnt="6">
        <dgm:presLayoutVars>
          <dgm:bulletEnabled val="1"/>
        </dgm:presLayoutVars>
      </dgm:prSet>
      <dgm:spPr/>
      <dgm:t>
        <a:bodyPr/>
        <a:lstStyle/>
        <a:p>
          <a:endParaRPr lang="zh-CN" altLang="en-US"/>
        </a:p>
      </dgm:t>
    </dgm:pt>
    <dgm:pt modelId="{87077AE7-FF33-4E00-B802-B79274F90E2A}" type="pres">
      <dgm:prSet presAssocID="{D305DBB6-1BAD-491E-AC8F-1E33272A6CE1}" presName="sibTrans" presStyleCnt="0"/>
      <dgm:spPr/>
    </dgm:pt>
    <dgm:pt modelId="{D042A16D-4972-4E99-ADC3-1C525F6AAC6C}" type="pres">
      <dgm:prSet presAssocID="{EE6AD87E-6748-4690-AF97-36BED13DC54B}" presName="textNode" presStyleLbl="node1" presStyleIdx="2" presStyleCnt="6">
        <dgm:presLayoutVars>
          <dgm:bulletEnabled val="1"/>
        </dgm:presLayoutVars>
      </dgm:prSet>
      <dgm:spPr/>
      <dgm:t>
        <a:bodyPr/>
        <a:lstStyle/>
        <a:p>
          <a:endParaRPr lang="zh-CN" altLang="en-US"/>
        </a:p>
      </dgm:t>
    </dgm:pt>
    <dgm:pt modelId="{D6596D84-042F-44F5-8CB6-28BDF7650528}" type="pres">
      <dgm:prSet presAssocID="{17363D23-E897-4889-B181-753B38804013}" presName="sibTrans" presStyleCnt="0"/>
      <dgm:spPr/>
    </dgm:pt>
    <dgm:pt modelId="{B958B177-1432-4DB6-B604-2ADE1FCEA34C}" type="pres">
      <dgm:prSet presAssocID="{2774E03B-23DD-4219-8E2C-35B3C0B7224E}" presName="textNode" presStyleLbl="node1" presStyleIdx="3" presStyleCnt="6">
        <dgm:presLayoutVars>
          <dgm:bulletEnabled val="1"/>
        </dgm:presLayoutVars>
      </dgm:prSet>
      <dgm:spPr/>
      <dgm:t>
        <a:bodyPr/>
        <a:lstStyle/>
        <a:p>
          <a:endParaRPr lang="zh-CN" altLang="en-US"/>
        </a:p>
      </dgm:t>
    </dgm:pt>
    <dgm:pt modelId="{0BC737AC-BCA0-43B6-8FE2-AF4FE2AE056C}" type="pres">
      <dgm:prSet presAssocID="{B21169E9-8FF1-493B-AFC8-120423FE358A}" presName="sibTrans" presStyleCnt="0"/>
      <dgm:spPr/>
    </dgm:pt>
    <dgm:pt modelId="{2DCEB58D-27EE-4A3F-B6A7-3AE71189DFD8}" type="pres">
      <dgm:prSet presAssocID="{B984185B-28DB-4E1F-9C0F-BFB651E8F902}" presName="textNode" presStyleLbl="node1" presStyleIdx="4" presStyleCnt="6">
        <dgm:presLayoutVars>
          <dgm:bulletEnabled val="1"/>
        </dgm:presLayoutVars>
      </dgm:prSet>
      <dgm:spPr/>
      <dgm:t>
        <a:bodyPr/>
        <a:lstStyle/>
        <a:p>
          <a:endParaRPr lang="zh-CN" altLang="en-US"/>
        </a:p>
      </dgm:t>
    </dgm:pt>
    <dgm:pt modelId="{BAD73FE9-114C-44BF-B95D-841A79FB5EFD}" type="pres">
      <dgm:prSet presAssocID="{FD6A5310-8774-4EC9-A96C-166767765080}" presName="sibTrans" presStyleCnt="0"/>
      <dgm:spPr/>
    </dgm:pt>
    <dgm:pt modelId="{60585DBF-3C8C-4F07-B371-2358F3CD9700}" type="pres">
      <dgm:prSet presAssocID="{53607D5B-3E36-4F2C-A0AF-130E3C940215}" presName="textNode" presStyleLbl="node1" presStyleIdx="5" presStyleCnt="6">
        <dgm:presLayoutVars>
          <dgm:bulletEnabled val="1"/>
        </dgm:presLayoutVars>
      </dgm:prSet>
      <dgm:spPr/>
      <dgm:t>
        <a:bodyPr/>
        <a:lstStyle/>
        <a:p>
          <a:endParaRPr lang="zh-CN" altLang="en-US"/>
        </a:p>
      </dgm:t>
    </dgm:pt>
  </dgm:ptLst>
  <dgm:cxnLst>
    <dgm:cxn modelId="{784781D0-76B9-4769-AE36-5995D66F2E56}" type="presOf" srcId="{EE6AD87E-6748-4690-AF97-36BED13DC54B}" destId="{D042A16D-4972-4E99-ADC3-1C525F6AAC6C}" srcOrd="0" destOrd="0" presId="urn:microsoft.com/office/officeart/2005/8/layout/hProcess9"/>
    <dgm:cxn modelId="{A3F5CADB-9FA0-409D-BEE4-E1FC0374BB5C}" srcId="{C2F745EC-DF1D-4E7E-94D4-3BBB2D1BC8E7}" destId="{EE6AD87E-6748-4690-AF97-36BED13DC54B}" srcOrd="2" destOrd="0" parTransId="{F3AAC52F-1439-444B-8ECC-51D67B0A5155}" sibTransId="{17363D23-E897-4889-B181-753B38804013}"/>
    <dgm:cxn modelId="{81F9A7F8-A4B3-4514-AFB0-8463AB191EEF}" type="presOf" srcId="{12AD33E5-5E23-49D7-9B91-76BC173D2771}" destId="{C4E5D792-9AAA-43D5-815D-BB48904F3F03}" srcOrd="0" destOrd="0" presId="urn:microsoft.com/office/officeart/2005/8/layout/hProcess9"/>
    <dgm:cxn modelId="{4431051C-B158-4876-81DC-0A2DB150E062}" srcId="{C2F745EC-DF1D-4E7E-94D4-3BBB2D1BC8E7}" destId="{12AD33E5-5E23-49D7-9B91-76BC173D2771}" srcOrd="0" destOrd="0" parTransId="{67855C88-C1A4-44B3-A93A-78E17B4DE94F}" sibTransId="{9D3EB0C2-AB82-4FCE-B192-A2B9869FC9D8}"/>
    <dgm:cxn modelId="{74709237-213B-4F94-ACFA-85F1946E53D9}" srcId="{C2F745EC-DF1D-4E7E-94D4-3BBB2D1BC8E7}" destId="{B984185B-28DB-4E1F-9C0F-BFB651E8F902}" srcOrd="4" destOrd="0" parTransId="{585446E3-244C-430B-AC5F-6C4D007E0CC5}" sibTransId="{FD6A5310-8774-4EC9-A96C-166767765080}"/>
    <dgm:cxn modelId="{FC61C6BE-A9FB-4D24-82F2-CAB808F154BA}" type="presOf" srcId="{C2F745EC-DF1D-4E7E-94D4-3BBB2D1BC8E7}" destId="{1B16CBA7-9158-4ED3-B565-3CEDE515D6F5}" srcOrd="0" destOrd="0" presId="urn:microsoft.com/office/officeart/2005/8/layout/hProcess9"/>
    <dgm:cxn modelId="{A77523B6-42C6-4640-996C-8733DE5441D7}" type="presOf" srcId="{2774E03B-23DD-4219-8E2C-35B3C0B7224E}" destId="{B958B177-1432-4DB6-B604-2ADE1FCEA34C}" srcOrd="0" destOrd="0" presId="urn:microsoft.com/office/officeart/2005/8/layout/hProcess9"/>
    <dgm:cxn modelId="{A634F782-14A2-4B73-AF92-5746C339BB96}" type="presOf" srcId="{53607D5B-3E36-4F2C-A0AF-130E3C940215}" destId="{60585DBF-3C8C-4F07-B371-2358F3CD9700}" srcOrd="0" destOrd="0" presId="urn:microsoft.com/office/officeart/2005/8/layout/hProcess9"/>
    <dgm:cxn modelId="{D0145BC7-F30C-47D4-8FAA-E6DE751C8AD4}" type="presOf" srcId="{B984185B-28DB-4E1F-9C0F-BFB651E8F902}" destId="{2DCEB58D-27EE-4A3F-B6A7-3AE71189DFD8}" srcOrd="0" destOrd="0" presId="urn:microsoft.com/office/officeart/2005/8/layout/hProcess9"/>
    <dgm:cxn modelId="{936F2415-CEA6-4954-9631-FA88208F8C10}" srcId="{C2F745EC-DF1D-4E7E-94D4-3BBB2D1BC8E7}" destId="{2774E03B-23DD-4219-8E2C-35B3C0B7224E}" srcOrd="3" destOrd="0" parTransId="{1E129884-9AFC-438E-9A63-B36617E8FD14}" sibTransId="{B21169E9-8FF1-493B-AFC8-120423FE358A}"/>
    <dgm:cxn modelId="{B4EB2588-94A5-4ABD-BA18-B90B779ECBA8}" srcId="{C2F745EC-DF1D-4E7E-94D4-3BBB2D1BC8E7}" destId="{1BD06D9B-FDC5-43F7-BC8C-60630CD9AF85}" srcOrd="1" destOrd="0" parTransId="{E1216154-B734-4EBB-BF03-E4663AB71D05}" sibTransId="{D305DBB6-1BAD-491E-AC8F-1E33272A6CE1}"/>
    <dgm:cxn modelId="{E779BAB8-2766-418D-B2CB-462DA5E7B82B}" type="presOf" srcId="{1BD06D9B-FDC5-43F7-BC8C-60630CD9AF85}" destId="{030654DF-552F-4EC6-8A77-0F0587E7C43A}" srcOrd="0" destOrd="0" presId="urn:microsoft.com/office/officeart/2005/8/layout/hProcess9"/>
    <dgm:cxn modelId="{435CD4CC-1DE8-4339-A06F-88B7381E30C0}" srcId="{C2F745EC-DF1D-4E7E-94D4-3BBB2D1BC8E7}" destId="{53607D5B-3E36-4F2C-A0AF-130E3C940215}" srcOrd="5" destOrd="0" parTransId="{82145AF4-BD3F-465C-A136-D98D9695F6A8}" sibTransId="{E4812B35-79D3-441E-B034-C56F5B655FF6}"/>
    <dgm:cxn modelId="{C7D85F4F-714F-4B04-8CB3-D854C9292D0B}" type="presParOf" srcId="{1B16CBA7-9158-4ED3-B565-3CEDE515D6F5}" destId="{FD7ACBDD-7399-4A3D-9D19-0C658E70CC7F}" srcOrd="0" destOrd="0" presId="urn:microsoft.com/office/officeart/2005/8/layout/hProcess9"/>
    <dgm:cxn modelId="{C42EA9A1-DF2B-4EB8-963B-CC196B42829E}" type="presParOf" srcId="{1B16CBA7-9158-4ED3-B565-3CEDE515D6F5}" destId="{E7D69ABB-D070-4C35-BAD0-A536A5AD67FF}" srcOrd="1" destOrd="0" presId="urn:microsoft.com/office/officeart/2005/8/layout/hProcess9"/>
    <dgm:cxn modelId="{933255C8-97FA-490C-A831-A64EC4FFC1AE}" type="presParOf" srcId="{E7D69ABB-D070-4C35-BAD0-A536A5AD67FF}" destId="{C4E5D792-9AAA-43D5-815D-BB48904F3F03}" srcOrd="0" destOrd="0" presId="urn:microsoft.com/office/officeart/2005/8/layout/hProcess9"/>
    <dgm:cxn modelId="{AF1657DA-3A72-4B6C-B05A-AD79A02BF9B4}" type="presParOf" srcId="{E7D69ABB-D070-4C35-BAD0-A536A5AD67FF}" destId="{150D536D-64BF-4489-8ECD-B5139F3B44E5}" srcOrd="1" destOrd="0" presId="urn:microsoft.com/office/officeart/2005/8/layout/hProcess9"/>
    <dgm:cxn modelId="{2B7DEEDD-F868-4562-A9C4-D45138350FE7}" type="presParOf" srcId="{E7D69ABB-D070-4C35-BAD0-A536A5AD67FF}" destId="{030654DF-552F-4EC6-8A77-0F0587E7C43A}" srcOrd="2" destOrd="0" presId="urn:microsoft.com/office/officeart/2005/8/layout/hProcess9"/>
    <dgm:cxn modelId="{3906CA92-225D-456C-9B20-D374D77637B7}" type="presParOf" srcId="{E7D69ABB-D070-4C35-BAD0-A536A5AD67FF}" destId="{87077AE7-FF33-4E00-B802-B79274F90E2A}" srcOrd="3" destOrd="0" presId="urn:microsoft.com/office/officeart/2005/8/layout/hProcess9"/>
    <dgm:cxn modelId="{EF3B2420-668D-4D00-9146-B0DAE9EBBD1A}" type="presParOf" srcId="{E7D69ABB-D070-4C35-BAD0-A536A5AD67FF}" destId="{D042A16D-4972-4E99-ADC3-1C525F6AAC6C}" srcOrd="4" destOrd="0" presId="urn:microsoft.com/office/officeart/2005/8/layout/hProcess9"/>
    <dgm:cxn modelId="{7DDF0AE4-2BE0-4A9F-822D-283483F86545}" type="presParOf" srcId="{E7D69ABB-D070-4C35-BAD0-A536A5AD67FF}" destId="{D6596D84-042F-44F5-8CB6-28BDF7650528}" srcOrd="5" destOrd="0" presId="urn:microsoft.com/office/officeart/2005/8/layout/hProcess9"/>
    <dgm:cxn modelId="{7322C146-695A-498B-AD7F-CE58CA2AA837}" type="presParOf" srcId="{E7D69ABB-D070-4C35-BAD0-A536A5AD67FF}" destId="{B958B177-1432-4DB6-B604-2ADE1FCEA34C}" srcOrd="6" destOrd="0" presId="urn:microsoft.com/office/officeart/2005/8/layout/hProcess9"/>
    <dgm:cxn modelId="{45577A47-E1C4-4582-88FB-22185B542944}" type="presParOf" srcId="{E7D69ABB-D070-4C35-BAD0-A536A5AD67FF}" destId="{0BC737AC-BCA0-43B6-8FE2-AF4FE2AE056C}" srcOrd="7" destOrd="0" presId="urn:microsoft.com/office/officeart/2005/8/layout/hProcess9"/>
    <dgm:cxn modelId="{751CAA52-EF4D-48D9-A32C-6994DA03606F}" type="presParOf" srcId="{E7D69ABB-D070-4C35-BAD0-A536A5AD67FF}" destId="{2DCEB58D-27EE-4A3F-B6A7-3AE71189DFD8}" srcOrd="8" destOrd="0" presId="urn:microsoft.com/office/officeart/2005/8/layout/hProcess9"/>
    <dgm:cxn modelId="{98C2E0C4-B8AB-4B25-8375-0511F690E4AD}" type="presParOf" srcId="{E7D69ABB-D070-4C35-BAD0-A536A5AD67FF}" destId="{BAD73FE9-114C-44BF-B95D-841A79FB5EFD}" srcOrd="9" destOrd="0" presId="urn:microsoft.com/office/officeart/2005/8/layout/hProcess9"/>
    <dgm:cxn modelId="{5EA43A76-F936-424A-82E6-BBD1524324BB}" type="presParOf" srcId="{E7D69ABB-D070-4C35-BAD0-A536A5AD67FF}" destId="{60585DBF-3C8C-4F07-B371-2358F3CD9700}" srcOrd="1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7174295-BD47-4F78-B250-F979CAB88D19}" type="doc">
      <dgm:prSet loTypeId="urn:microsoft.com/office/officeart/2005/8/layout/radial6" loCatId="cycle" qsTypeId="urn:microsoft.com/office/officeart/2005/8/quickstyle/simple1" qsCatId="simple" csTypeId="urn:microsoft.com/office/officeart/2005/8/colors/colorful1" csCatId="colorful" phldr="1"/>
      <dgm:spPr/>
      <dgm:t>
        <a:bodyPr/>
        <a:lstStyle/>
        <a:p>
          <a:endParaRPr lang="zh-CN" altLang="en-US"/>
        </a:p>
      </dgm:t>
    </dgm:pt>
    <dgm:pt modelId="{BAEEAE4B-3370-4414-B6D0-0254271A241E}">
      <dgm:prSet phldrT="[文本]" custT="1">
        <dgm:style>
          <a:lnRef idx="3">
            <a:schemeClr val="lt1"/>
          </a:lnRef>
          <a:fillRef idx="1">
            <a:schemeClr val="accent1"/>
          </a:fillRef>
          <a:effectRef idx="1">
            <a:schemeClr val="accent1"/>
          </a:effectRef>
          <a:fontRef idx="minor">
            <a:schemeClr val="lt1"/>
          </a:fontRef>
        </dgm:style>
      </dgm:prSet>
      <dgm:spPr>
        <a:scene3d>
          <a:camera prst="orthographicFront"/>
          <a:lightRig rig="threePt" dir="t"/>
        </a:scene3d>
        <a:sp3d>
          <a:bevelT w="165100" prst="coolSlant"/>
        </a:sp3d>
      </dgm:spPr>
      <dgm:t>
        <a:bodyPr/>
        <a:lstStyle/>
        <a:p>
          <a:r>
            <a:rPr lang="zh-CN" altLang="en-US" sz="2000" dirty="0" smtClean="0">
              <a:solidFill>
                <a:schemeClr val="tx1"/>
              </a:solidFill>
            </a:rPr>
            <a:t>规则意识学生成长</a:t>
          </a:r>
          <a:endParaRPr lang="zh-CN" altLang="en-US" sz="2000" dirty="0">
            <a:solidFill>
              <a:schemeClr val="tx1"/>
            </a:solidFill>
          </a:endParaRPr>
        </a:p>
      </dgm:t>
    </dgm:pt>
    <dgm:pt modelId="{085E5DE2-785B-4AFB-8D4F-0977E4ED2E4C}" type="parTrans" cxnId="{8B17B2CF-B175-4194-89B7-D837E487BF41}">
      <dgm:prSet/>
      <dgm:spPr/>
      <dgm:t>
        <a:bodyPr/>
        <a:lstStyle/>
        <a:p>
          <a:endParaRPr lang="zh-CN" altLang="en-US" sz="2400"/>
        </a:p>
      </dgm:t>
    </dgm:pt>
    <dgm:pt modelId="{1BCDBABC-54AC-44C7-9255-94C92B441431}" type="sibTrans" cxnId="{8B17B2CF-B175-4194-89B7-D837E487BF41}">
      <dgm:prSet/>
      <dgm:spPr/>
      <dgm:t>
        <a:bodyPr/>
        <a:lstStyle/>
        <a:p>
          <a:endParaRPr lang="zh-CN" altLang="en-US" sz="2400"/>
        </a:p>
      </dgm:t>
    </dgm:pt>
    <dgm:pt modelId="{F2353AAC-1ACB-4CC3-AEF6-501F3D1B0BAC}">
      <dgm:prSet phldrT="[文本]" custT="1"/>
      <dgm:spPr>
        <a:solidFill>
          <a:srgbClr val="0070C0"/>
        </a:solidFill>
        <a:scene3d>
          <a:camera prst="orthographicFront"/>
          <a:lightRig rig="threePt" dir="t"/>
        </a:scene3d>
        <a:sp3d>
          <a:bevelT w="114300" prst="artDeco"/>
        </a:sp3d>
      </dgm:spPr>
      <dgm:t>
        <a:bodyPr/>
        <a:lstStyle/>
        <a:p>
          <a:r>
            <a:rPr lang="zh-CN" altLang="en-US" sz="2000" dirty="0" smtClean="0">
              <a:latin typeface="微软雅黑" panose="020B0503020204020204" pitchFamily="34" charset="-122"/>
              <a:ea typeface="微软雅黑" panose="020B0503020204020204" pitchFamily="34" charset="-122"/>
            </a:rPr>
            <a:t>防火墙</a:t>
          </a:r>
          <a:endParaRPr lang="zh-CN" altLang="en-US" sz="2000" dirty="0">
            <a:latin typeface="微软雅黑" panose="020B0503020204020204" pitchFamily="34" charset="-122"/>
            <a:ea typeface="微软雅黑" panose="020B0503020204020204" pitchFamily="34" charset="-122"/>
          </a:endParaRPr>
        </a:p>
      </dgm:t>
    </dgm:pt>
    <dgm:pt modelId="{BB3FB0D8-390C-43B2-B478-216A22800282}" type="parTrans" cxnId="{2B8CED4F-00D9-40A6-9374-3F20852ACE65}">
      <dgm:prSet/>
      <dgm:spPr/>
      <dgm:t>
        <a:bodyPr/>
        <a:lstStyle/>
        <a:p>
          <a:endParaRPr lang="zh-CN" altLang="en-US" sz="2400"/>
        </a:p>
      </dgm:t>
    </dgm:pt>
    <dgm:pt modelId="{24BA72EF-D504-43F4-AE55-D1FC7333F510}" type="sibTrans" cxnId="{2B8CED4F-00D9-40A6-9374-3F20852ACE65}">
      <dgm:prSet/>
      <dgm:spPr/>
      <dgm:t>
        <a:bodyPr/>
        <a:lstStyle/>
        <a:p>
          <a:endParaRPr lang="zh-CN" altLang="en-US" sz="2400"/>
        </a:p>
      </dgm:t>
    </dgm:pt>
    <dgm:pt modelId="{05ECD704-3926-4E6E-8CE0-16D05DFD391C}">
      <dgm:prSet phldrT="[文本]" custT="1"/>
      <dgm:spPr>
        <a:solidFill>
          <a:srgbClr val="002060"/>
        </a:solidFill>
        <a:scene3d>
          <a:camera prst="orthographicFront"/>
          <a:lightRig rig="threePt" dir="t"/>
        </a:scene3d>
        <a:sp3d>
          <a:bevelT w="114300" prst="artDeco"/>
        </a:sp3d>
      </dgm:spPr>
      <dgm:t>
        <a:bodyPr/>
        <a:lstStyle/>
        <a:p>
          <a:r>
            <a:rPr lang="zh-CN" altLang="en-US" sz="2000" dirty="0" smtClean="0">
              <a:latin typeface="微软雅黑" panose="020B0503020204020204" pitchFamily="34" charset="-122"/>
              <a:ea typeface="微软雅黑" panose="020B0503020204020204" pitchFamily="34" charset="-122"/>
            </a:rPr>
            <a:t>我是专业的</a:t>
          </a:r>
          <a:endParaRPr lang="zh-CN" altLang="en-US" sz="2000" dirty="0">
            <a:latin typeface="微软雅黑" panose="020B0503020204020204" pitchFamily="34" charset="-122"/>
            <a:ea typeface="微软雅黑" panose="020B0503020204020204" pitchFamily="34" charset="-122"/>
          </a:endParaRPr>
        </a:p>
      </dgm:t>
    </dgm:pt>
    <dgm:pt modelId="{D4A04428-B30B-4C31-B127-B9667E0C97C2}" type="parTrans" cxnId="{1CA068A1-576C-4EB8-BCB1-91A2DB34091E}">
      <dgm:prSet/>
      <dgm:spPr/>
      <dgm:t>
        <a:bodyPr/>
        <a:lstStyle/>
        <a:p>
          <a:endParaRPr lang="zh-CN" altLang="en-US" sz="2400"/>
        </a:p>
      </dgm:t>
    </dgm:pt>
    <dgm:pt modelId="{4ECC0C9E-A154-4756-8EBB-B1443D932836}" type="sibTrans" cxnId="{1CA068A1-576C-4EB8-BCB1-91A2DB34091E}">
      <dgm:prSet/>
      <dgm:spPr/>
      <dgm:t>
        <a:bodyPr/>
        <a:lstStyle/>
        <a:p>
          <a:endParaRPr lang="zh-CN" altLang="en-US" sz="2400"/>
        </a:p>
      </dgm:t>
    </dgm:pt>
    <dgm:pt modelId="{F82C3635-1EAB-4CD3-B1DB-F6C16496221E}">
      <dgm:prSet phldrT="[文本]" custT="1"/>
      <dgm:spPr>
        <a:solidFill>
          <a:srgbClr val="00B050"/>
        </a:solidFill>
        <a:scene3d>
          <a:camera prst="orthographicFront"/>
          <a:lightRig rig="threePt" dir="t"/>
        </a:scene3d>
        <a:sp3d>
          <a:bevelT w="114300" prst="artDeco"/>
        </a:sp3d>
      </dgm:spPr>
      <dgm:t>
        <a:bodyPr/>
        <a:lstStyle/>
        <a:p>
          <a:r>
            <a:rPr lang="zh-CN" altLang="en-US" sz="2400" dirty="0" smtClean="0">
              <a:latin typeface="微软雅黑" panose="020B0503020204020204" pitchFamily="34" charset="-122"/>
              <a:ea typeface="微软雅黑" panose="020B0503020204020204" pitchFamily="34" charset="-122"/>
            </a:rPr>
            <a:t>情绪管理</a:t>
          </a:r>
          <a:endParaRPr lang="zh-CN" altLang="en-US" sz="2400" dirty="0">
            <a:latin typeface="微软雅黑" panose="020B0503020204020204" pitchFamily="34" charset="-122"/>
            <a:ea typeface="微软雅黑" panose="020B0503020204020204" pitchFamily="34" charset="-122"/>
          </a:endParaRPr>
        </a:p>
      </dgm:t>
    </dgm:pt>
    <dgm:pt modelId="{4BE14CF4-F43E-422A-A1D1-3ED1C89F9923}" type="parTrans" cxnId="{E92CABD1-3430-4C20-8CC4-37DD4AED4163}">
      <dgm:prSet/>
      <dgm:spPr/>
      <dgm:t>
        <a:bodyPr/>
        <a:lstStyle/>
        <a:p>
          <a:endParaRPr lang="zh-CN" altLang="en-US" sz="2400"/>
        </a:p>
      </dgm:t>
    </dgm:pt>
    <dgm:pt modelId="{18739BAB-F2EF-4A3A-83BC-B1518080E8A7}" type="sibTrans" cxnId="{E92CABD1-3430-4C20-8CC4-37DD4AED4163}">
      <dgm:prSet/>
      <dgm:spPr/>
      <dgm:t>
        <a:bodyPr/>
        <a:lstStyle/>
        <a:p>
          <a:endParaRPr lang="zh-CN" altLang="en-US" sz="2400"/>
        </a:p>
      </dgm:t>
    </dgm:pt>
    <dgm:pt modelId="{B7708403-9B9D-4C63-BABE-CED6C984A072}">
      <dgm:prSet phldrT="[文本]" custT="1"/>
      <dgm:spPr>
        <a:solidFill>
          <a:srgbClr val="7030A0"/>
        </a:solidFill>
        <a:scene3d>
          <a:camera prst="orthographicFront"/>
          <a:lightRig rig="threePt" dir="t"/>
        </a:scene3d>
        <a:sp3d>
          <a:bevelT w="114300" prst="artDeco"/>
        </a:sp3d>
      </dgm:spPr>
      <dgm:t>
        <a:bodyPr/>
        <a:lstStyle/>
        <a:p>
          <a:r>
            <a:rPr lang="zh-CN" altLang="en-US" sz="2000" dirty="0" smtClean="0">
              <a:latin typeface="微软雅黑" panose="020B0503020204020204" pitchFamily="34" charset="-122"/>
              <a:ea typeface="微软雅黑" panose="020B0503020204020204" pitchFamily="34" charset="-122"/>
            </a:rPr>
            <a:t>知行合一教育</a:t>
          </a:r>
          <a:endParaRPr lang="zh-CN" altLang="en-US" sz="2000" dirty="0">
            <a:latin typeface="微软雅黑" panose="020B0503020204020204" pitchFamily="34" charset="-122"/>
            <a:ea typeface="微软雅黑" panose="020B0503020204020204" pitchFamily="34" charset="-122"/>
          </a:endParaRPr>
        </a:p>
      </dgm:t>
    </dgm:pt>
    <dgm:pt modelId="{A4ADE495-D51D-4600-A328-39E5A861733F}" type="parTrans" cxnId="{D706E73B-FC06-4D2D-AC2A-C06A607CE4A3}">
      <dgm:prSet/>
      <dgm:spPr/>
      <dgm:t>
        <a:bodyPr/>
        <a:lstStyle/>
        <a:p>
          <a:endParaRPr lang="zh-CN" altLang="en-US" sz="2400"/>
        </a:p>
      </dgm:t>
    </dgm:pt>
    <dgm:pt modelId="{FAE21B1F-2B1E-4907-AF91-2D5B0B90E7EA}" type="sibTrans" cxnId="{D706E73B-FC06-4D2D-AC2A-C06A607CE4A3}">
      <dgm:prSet/>
      <dgm:spPr/>
      <dgm:t>
        <a:bodyPr/>
        <a:lstStyle/>
        <a:p>
          <a:endParaRPr lang="zh-CN" altLang="en-US" sz="2400"/>
        </a:p>
      </dgm:t>
    </dgm:pt>
    <dgm:pt modelId="{76AB656C-E993-4492-8FFC-251820BD38EE}" type="pres">
      <dgm:prSet presAssocID="{D7174295-BD47-4F78-B250-F979CAB88D19}" presName="Name0" presStyleCnt="0">
        <dgm:presLayoutVars>
          <dgm:chMax val="1"/>
          <dgm:dir/>
          <dgm:animLvl val="ctr"/>
          <dgm:resizeHandles val="exact"/>
        </dgm:presLayoutVars>
      </dgm:prSet>
      <dgm:spPr/>
      <dgm:t>
        <a:bodyPr/>
        <a:lstStyle/>
        <a:p>
          <a:endParaRPr lang="zh-CN" altLang="en-US"/>
        </a:p>
      </dgm:t>
    </dgm:pt>
    <dgm:pt modelId="{A4DF4C97-01AC-488E-AC83-FE8FF255D668}" type="pres">
      <dgm:prSet presAssocID="{BAEEAE4B-3370-4414-B6D0-0254271A241E}" presName="centerShape" presStyleLbl="node0" presStyleIdx="0" presStyleCnt="1" custScaleX="120083" custScaleY="110076"/>
      <dgm:spPr/>
      <dgm:t>
        <a:bodyPr/>
        <a:lstStyle/>
        <a:p>
          <a:endParaRPr lang="zh-CN" altLang="en-US"/>
        </a:p>
      </dgm:t>
    </dgm:pt>
    <dgm:pt modelId="{8988591F-F30E-4133-8137-96CA3DC0B470}" type="pres">
      <dgm:prSet presAssocID="{F2353AAC-1ACB-4CC3-AEF6-501F3D1B0BAC}" presName="node" presStyleLbl="node1" presStyleIdx="0" presStyleCnt="4" custScaleX="123541" custScaleY="82196">
        <dgm:presLayoutVars>
          <dgm:bulletEnabled val="1"/>
        </dgm:presLayoutVars>
      </dgm:prSet>
      <dgm:spPr/>
      <dgm:t>
        <a:bodyPr/>
        <a:lstStyle/>
        <a:p>
          <a:endParaRPr lang="zh-CN" altLang="en-US"/>
        </a:p>
      </dgm:t>
    </dgm:pt>
    <dgm:pt modelId="{4474D24E-38D4-4158-964C-4CC48720E3FD}" type="pres">
      <dgm:prSet presAssocID="{F2353AAC-1ACB-4CC3-AEF6-501F3D1B0BAC}" presName="dummy" presStyleCnt="0"/>
      <dgm:spPr/>
    </dgm:pt>
    <dgm:pt modelId="{9414BB57-73EA-4CCA-96B3-E228BDD0C71F}" type="pres">
      <dgm:prSet presAssocID="{24BA72EF-D504-43F4-AE55-D1FC7333F510}" presName="sibTrans" presStyleLbl="sibTrans2D1" presStyleIdx="0" presStyleCnt="4"/>
      <dgm:spPr/>
      <dgm:t>
        <a:bodyPr/>
        <a:lstStyle/>
        <a:p>
          <a:endParaRPr lang="zh-CN" altLang="en-US"/>
        </a:p>
      </dgm:t>
    </dgm:pt>
    <dgm:pt modelId="{333FDE5D-CC54-499D-9820-A3850E672584}" type="pres">
      <dgm:prSet presAssocID="{05ECD704-3926-4E6E-8CE0-16D05DFD391C}" presName="node" presStyleLbl="node1" presStyleIdx="1" presStyleCnt="4" custScaleX="133642" custRadScaleRad="107643" custRadScaleInc="-3447">
        <dgm:presLayoutVars>
          <dgm:bulletEnabled val="1"/>
        </dgm:presLayoutVars>
      </dgm:prSet>
      <dgm:spPr/>
      <dgm:t>
        <a:bodyPr/>
        <a:lstStyle/>
        <a:p>
          <a:endParaRPr lang="zh-CN" altLang="en-US"/>
        </a:p>
      </dgm:t>
    </dgm:pt>
    <dgm:pt modelId="{B02FCAAA-FBFD-4B97-AB9B-52066CCCD980}" type="pres">
      <dgm:prSet presAssocID="{05ECD704-3926-4E6E-8CE0-16D05DFD391C}" presName="dummy" presStyleCnt="0"/>
      <dgm:spPr/>
    </dgm:pt>
    <dgm:pt modelId="{C2E36F45-C0F4-46FF-91F0-91651B42C4E3}" type="pres">
      <dgm:prSet presAssocID="{4ECC0C9E-A154-4756-8EBB-B1443D932836}" presName="sibTrans" presStyleLbl="sibTrans2D1" presStyleIdx="1" presStyleCnt="4"/>
      <dgm:spPr/>
      <dgm:t>
        <a:bodyPr/>
        <a:lstStyle/>
        <a:p>
          <a:endParaRPr lang="zh-CN" altLang="en-US"/>
        </a:p>
      </dgm:t>
    </dgm:pt>
    <dgm:pt modelId="{A935275B-F9A9-4DB1-9DC3-0FC6EFEE8326}" type="pres">
      <dgm:prSet presAssocID="{F82C3635-1EAB-4CD3-B1DB-F6C16496221E}" presName="node" presStyleLbl="node1" presStyleIdx="2" presStyleCnt="4" custScaleX="111355" custScaleY="94333">
        <dgm:presLayoutVars>
          <dgm:bulletEnabled val="1"/>
        </dgm:presLayoutVars>
      </dgm:prSet>
      <dgm:spPr/>
      <dgm:t>
        <a:bodyPr/>
        <a:lstStyle/>
        <a:p>
          <a:endParaRPr lang="zh-CN" altLang="en-US"/>
        </a:p>
      </dgm:t>
    </dgm:pt>
    <dgm:pt modelId="{CE59A597-4576-48E6-B71F-4926B2743E68}" type="pres">
      <dgm:prSet presAssocID="{F82C3635-1EAB-4CD3-B1DB-F6C16496221E}" presName="dummy" presStyleCnt="0"/>
      <dgm:spPr/>
    </dgm:pt>
    <dgm:pt modelId="{B14E912C-F360-4339-93B5-BD912C1A74B7}" type="pres">
      <dgm:prSet presAssocID="{18739BAB-F2EF-4A3A-83BC-B1518080E8A7}" presName="sibTrans" presStyleLbl="sibTrans2D1" presStyleIdx="2" presStyleCnt="4"/>
      <dgm:spPr/>
      <dgm:t>
        <a:bodyPr/>
        <a:lstStyle/>
        <a:p>
          <a:endParaRPr lang="zh-CN" altLang="en-US"/>
        </a:p>
      </dgm:t>
    </dgm:pt>
    <dgm:pt modelId="{DC5ACDF1-B6C7-4069-A796-4C219DE2AD50}" type="pres">
      <dgm:prSet presAssocID="{B7708403-9B9D-4C63-BABE-CED6C984A072}" presName="node" presStyleLbl="node1" presStyleIdx="3" presStyleCnt="4" custScaleX="133010">
        <dgm:presLayoutVars>
          <dgm:bulletEnabled val="1"/>
        </dgm:presLayoutVars>
      </dgm:prSet>
      <dgm:spPr/>
      <dgm:t>
        <a:bodyPr/>
        <a:lstStyle/>
        <a:p>
          <a:endParaRPr lang="zh-CN" altLang="en-US"/>
        </a:p>
      </dgm:t>
    </dgm:pt>
    <dgm:pt modelId="{914CBE8B-4798-46F2-BCF7-3BCDE18C95B0}" type="pres">
      <dgm:prSet presAssocID="{B7708403-9B9D-4C63-BABE-CED6C984A072}" presName="dummy" presStyleCnt="0"/>
      <dgm:spPr/>
    </dgm:pt>
    <dgm:pt modelId="{75161A8D-1705-439E-9E1C-5781A5BA5390}" type="pres">
      <dgm:prSet presAssocID="{FAE21B1F-2B1E-4907-AF91-2D5B0B90E7EA}" presName="sibTrans" presStyleLbl="sibTrans2D1" presStyleIdx="3" presStyleCnt="4"/>
      <dgm:spPr/>
      <dgm:t>
        <a:bodyPr/>
        <a:lstStyle/>
        <a:p>
          <a:endParaRPr lang="zh-CN" altLang="en-US"/>
        </a:p>
      </dgm:t>
    </dgm:pt>
  </dgm:ptLst>
  <dgm:cxnLst>
    <dgm:cxn modelId="{0784687F-551C-4C2A-8DFD-189E4FFB0B6C}" type="presOf" srcId="{4ECC0C9E-A154-4756-8EBB-B1443D932836}" destId="{C2E36F45-C0F4-46FF-91F0-91651B42C4E3}" srcOrd="0" destOrd="0" presId="urn:microsoft.com/office/officeart/2005/8/layout/radial6"/>
    <dgm:cxn modelId="{D96BA661-7EBC-4065-9C35-73B76C2104FA}" type="presOf" srcId="{24BA72EF-D504-43F4-AE55-D1FC7333F510}" destId="{9414BB57-73EA-4CCA-96B3-E228BDD0C71F}" srcOrd="0" destOrd="0" presId="urn:microsoft.com/office/officeart/2005/8/layout/radial6"/>
    <dgm:cxn modelId="{1FF37FB5-141A-4446-AD7D-CF4F05E4111F}" type="presOf" srcId="{18739BAB-F2EF-4A3A-83BC-B1518080E8A7}" destId="{B14E912C-F360-4339-93B5-BD912C1A74B7}" srcOrd="0" destOrd="0" presId="urn:microsoft.com/office/officeart/2005/8/layout/radial6"/>
    <dgm:cxn modelId="{6B7821C0-D873-4D9C-B6A3-69C65C521D38}" type="presOf" srcId="{05ECD704-3926-4E6E-8CE0-16D05DFD391C}" destId="{333FDE5D-CC54-499D-9820-A3850E672584}" srcOrd="0" destOrd="0" presId="urn:microsoft.com/office/officeart/2005/8/layout/radial6"/>
    <dgm:cxn modelId="{D706E73B-FC06-4D2D-AC2A-C06A607CE4A3}" srcId="{BAEEAE4B-3370-4414-B6D0-0254271A241E}" destId="{B7708403-9B9D-4C63-BABE-CED6C984A072}" srcOrd="3" destOrd="0" parTransId="{A4ADE495-D51D-4600-A328-39E5A861733F}" sibTransId="{FAE21B1F-2B1E-4907-AF91-2D5B0B90E7EA}"/>
    <dgm:cxn modelId="{4896E059-7AEF-4E12-BEB7-EE67CFB52582}" type="presOf" srcId="{B7708403-9B9D-4C63-BABE-CED6C984A072}" destId="{DC5ACDF1-B6C7-4069-A796-4C219DE2AD50}" srcOrd="0" destOrd="0" presId="urn:microsoft.com/office/officeart/2005/8/layout/radial6"/>
    <dgm:cxn modelId="{190EFE97-3716-437B-9599-9794BDE3BA33}" type="presOf" srcId="{D7174295-BD47-4F78-B250-F979CAB88D19}" destId="{76AB656C-E993-4492-8FFC-251820BD38EE}" srcOrd="0" destOrd="0" presId="urn:microsoft.com/office/officeart/2005/8/layout/radial6"/>
    <dgm:cxn modelId="{88C9DCB7-10DE-42BC-AE37-4A4B38AF895E}" type="presOf" srcId="{BAEEAE4B-3370-4414-B6D0-0254271A241E}" destId="{A4DF4C97-01AC-488E-AC83-FE8FF255D668}" srcOrd="0" destOrd="0" presId="urn:microsoft.com/office/officeart/2005/8/layout/radial6"/>
    <dgm:cxn modelId="{1CA068A1-576C-4EB8-BCB1-91A2DB34091E}" srcId="{BAEEAE4B-3370-4414-B6D0-0254271A241E}" destId="{05ECD704-3926-4E6E-8CE0-16D05DFD391C}" srcOrd="1" destOrd="0" parTransId="{D4A04428-B30B-4C31-B127-B9667E0C97C2}" sibTransId="{4ECC0C9E-A154-4756-8EBB-B1443D932836}"/>
    <dgm:cxn modelId="{E92CABD1-3430-4C20-8CC4-37DD4AED4163}" srcId="{BAEEAE4B-3370-4414-B6D0-0254271A241E}" destId="{F82C3635-1EAB-4CD3-B1DB-F6C16496221E}" srcOrd="2" destOrd="0" parTransId="{4BE14CF4-F43E-422A-A1D1-3ED1C89F9923}" sibTransId="{18739BAB-F2EF-4A3A-83BC-B1518080E8A7}"/>
    <dgm:cxn modelId="{8B17B2CF-B175-4194-89B7-D837E487BF41}" srcId="{D7174295-BD47-4F78-B250-F979CAB88D19}" destId="{BAEEAE4B-3370-4414-B6D0-0254271A241E}" srcOrd="0" destOrd="0" parTransId="{085E5DE2-785B-4AFB-8D4F-0977E4ED2E4C}" sibTransId="{1BCDBABC-54AC-44C7-9255-94C92B441431}"/>
    <dgm:cxn modelId="{2B8CED4F-00D9-40A6-9374-3F20852ACE65}" srcId="{BAEEAE4B-3370-4414-B6D0-0254271A241E}" destId="{F2353AAC-1ACB-4CC3-AEF6-501F3D1B0BAC}" srcOrd="0" destOrd="0" parTransId="{BB3FB0D8-390C-43B2-B478-216A22800282}" sibTransId="{24BA72EF-D504-43F4-AE55-D1FC7333F510}"/>
    <dgm:cxn modelId="{4ED607A2-A1A6-40B3-8CB9-D9AA6F41D588}" type="presOf" srcId="{F82C3635-1EAB-4CD3-B1DB-F6C16496221E}" destId="{A935275B-F9A9-4DB1-9DC3-0FC6EFEE8326}" srcOrd="0" destOrd="0" presId="urn:microsoft.com/office/officeart/2005/8/layout/radial6"/>
    <dgm:cxn modelId="{07BF2DC2-982C-4CF9-AD46-007374240419}" type="presOf" srcId="{F2353AAC-1ACB-4CC3-AEF6-501F3D1B0BAC}" destId="{8988591F-F30E-4133-8137-96CA3DC0B470}" srcOrd="0" destOrd="0" presId="urn:microsoft.com/office/officeart/2005/8/layout/radial6"/>
    <dgm:cxn modelId="{215A60B1-B19C-4FBB-B73C-4DAC8FDE1084}" type="presOf" srcId="{FAE21B1F-2B1E-4907-AF91-2D5B0B90E7EA}" destId="{75161A8D-1705-439E-9E1C-5781A5BA5390}" srcOrd="0" destOrd="0" presId="urn:microsoft.com/office/officeart/2005/8/layout/radial6"/>
    <dgm:cxn modelId="{8BB4D2EA-58F8-48E8-B6FB-DECBF1064ABD}" type="presParOf" srcId="{76AB656C-E993-4492-8FFC-251820BD38EE}" destId="{A4DF4C97-01AC-488E-AC83-FE8FF255D668}" srcOrd="0" destOrd="0" presId="urn:microsoft.com/office/officeart/2005/8/layout/radial6"/>
    <dgm:cxn modelId="{F6957C6A-529D-4E28-AEF3-A7108E37DA70}" type="presParOf" srcId="{76AB656C-E993-4492-8FFC-251820BD38EE}" destId="{8988591F-F30E-4133-8137-96CA3DC0B470}" srcOrd="1" destOrd="0" presId="urn:microsoft.com/office/officeart/2005/8/layout/radial6"/>
    <dgm:cxn modelId="{FA4C54D3-6C3D-4E4D-952B-F8056FEB6355}" type="presParOf" srcId="{76AB656C-E993-4492-8FFC-251820BD38EE}" destId="{4474D24E-38D4-4158-964C-4CC48720E3FD}" srcOrd="2" destOrd="0" presId="urn:microsoft.com/office/officeart/2005/8/layout/radial6"/>
    <dgm:cxn modelId="{FB29D30B-650C-448A-B6FF-33175BF70DE3}" type="presParOf" srcId="{76AB656C-E993-4492-8FFC-251820BD38EE}" destId="{9414BB57-73EA-4CCA-96B3-E228BDD0C71F}" srcOrd="3" destOrd="0" presId="urn:microsoft.com/office/officeart/2005/8/layout/radial6"/>
    <dgm:cxn modelId="{D8245DE7-96B4-49B0-A02B-160EB0A93015}" type="presParOf" srcId="{76AB656C-E993-4492-8FFC-251820BD38EE}" destId="{333FDE5D-CC54-499D-9820-A3850E672584}" srcOrd="4" destOrd="0" presId="urn:microsoft.com/office/officeart/2005/8/layout/radial6"/>
    <dgm:cxn modelId="{89B54DBD-8CA3-4A8B-9387-6FE02841AB0E}" type="presParOf" srcId="{76AB656C-E993-4492-8FFC-251820BD38EE}" destId="{B02FCAAA-FBFD-4B97-AB9B-52066CCCD980}" srcOrd="5" destOrd="0" presId="urn:microsoft.com/office/officeart/2005/8/layout/radial6"/>
    <dgm:cxn modelId="{5D6F5FB0-F9AC-4561-A749-F7628AB5AD4C}" type="presParOf" srcId="{76AB656C-E993-4492-8FFC-251820BD38EE}" destId="{C2E36F45-C0F4-46FF-91F0-91651B42C4E3}" srcOrd="6" destOrd="0" presId="urn:microsoft.com/office/officeart/2005/8/layout/radial6"/>
    <dgm:cxn modelId="{F5616D5C-EF8A-4C3C-B32E-3B4258C981D8}" type="presParOf" srcId="{76AB656C-E993-4492-8FFC-251820BD38EE}" destId="{A935275B-F9A9-4DB1-9DC3-0FC6EFEE8326}" srcOrd="7" destOrd="0" presId="urn:microsoft.com/office/officeart/2005/8/layout/radial6"/>
    <dgm:cxn modelId="{927018FE-7B27-4501-801F-562A9202A193}" type="presParOf" srcId="{76AB656C-E993-4492-8FFC-251820BD38EE}" destId="{CE59A597-4576-48E6-B71F-4926B2743E68}" srcOrd="8" destOrd="0" presId="urn:microsoft.com/office/officeart/2005/8/layout/radial6"/>
    <dgm:cxn modelId="{2A962514-CB68-471F-8ED3-DC252E97D6DC}" type="presParOf" srcId="{76AB656C-E993-4492-8FFC-251820BD38EE}" destId="{B14E912C-F360-4339-93B5-BD912C1A74B7}" srcOrd="9" destOrd="0" presId="urn:microsoft.com/office/officeart/2005/8/layout/radial6"/>
    <dgm:cxn modelId="{CF035DD0-95D8-4241-9A96-6520FA103F50}" type="presParOf" srcId="{76AB656C-E993-4492-8FFC-251820BD38EE}" destId="{DC5ACDF1-B6C7-4069-A796-4C219DE2AD50}" srcOrd="10" destOrd="0" presId="urn:microsoft.com/office/officeart/2005/8/layout/radial6"/>
    <dgm:cxn modelId="{4476B098-A89D-43CF-A62E-C9C73B91A73C}" type="presParOf" srcId="{76AB656C-E993-4492-8FFC-251820BD38EE}" destId="{914CBE8B-4798-46F2-BCF7-3BCDE18C95B0}" srcOrd="11" destOrd="0" presId="urn:microsoft.com/office/officeart/2005/8/layout/radial6"/>
    <dgm:cxn modelId="{805C1490-6F8F-44BB-8463-A6A3B1083EEF}" type="presParOf" srcId="{76AB656C-E993-4492-8FFC-251820BD38EE}" destId="{75161A8D-1705-439E-9E1C-5781A5BA5390}"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FC9AFDE-7215-4AB1-9ABB-23615B426E84}"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zh-CN" altLang="en-US"/>
        </a:p>
      </dgm:t>
    </dgm:pt>
    <dgm:pt modelId="{F9A7EA65-C0C5-44B2-AD79-080CCDFEC5FA}">
      <dgm:prSet phldrT="[文本]" custT="1"/>
      <dgm:spPr/>
      <dgm:t>
        <a:bodyPr/>
        <a:lstStyle/>
        <a:p>
          <a:pPr algn="ctr"/>
          <a:r>
            <a:rPr lang="en-US" altLang="zh-CN" sz="2400" dirty="0" smtClean="0">
              <a:latin typeface="微软雅黑" panose="020B0503020204020204" pitchFamily="34" charset="-122"/>
              <a:ea typeface="微软雅黑" panose="020B0503020204020204" pitchFamily="34" charset="-122"/>
            </a:rPr>
            <a:t>1.</a:t>
          </a:r>
          <a:r>
            <a:rPr lang="zh-CN" altLang="en-US" sz="2400" dirty="0" smtClean="0">
              <a:latin typeface="微软雅黑" panose="020B0503020204020204" pitchFamily="34" charset="-122"/>
              <a:ea typeface="微软雅黑" panose="020B0503020204020204" pitchFamily="34" charset="-122"/>
            </a:rPr>
            <a:t>关爱当事人</a:t>
          </a:r>
          <a:endParaRPr lang="zh-CN" altLang="en-US" sz="2400" dirty="0">
            <a:latin typeface="微软雅黑" panose="020B0503020204020204" pitchFamily="34" charset="-122"/>
            <a:ea typeface="微软雅黑" panose="020B0503020204020204" pitchFamily="34" charset="-122"/>
          </a:endParaRPr>
        </a:p>
      </dgm:t>
    </dgm:pt>
    <dgm:pt modelId="{2CDBB7B2-8D1B-4403-91CF-435E5ACB30A5}" type="parTrans" cxnId="{3E3FF971-8F46-428D-A9FE-EE55E97F1F46}">
      <dgm:prSet/>
      <dgm:spPr/>
      <dgm:t>
        <a:bodyPr/>
        <a:lstStyle/>
        <a:p>
          <a:pPr algn="ctr"/>
          <a:endParaRPr lang="zh-CN" altLang="en-US" sz="2400">
            <a:latin typeface="微软雅黑" panose="020B0503020204020204" pitchFamily="34" charset="-122"/>
            <a:ea typeface="微软雅黑" panose="020B0503020204020204" pitchFamily="34" charset="-122"/>
          </a:endParaRPr>
        </a:p>
      </dgm:t>
    </dgm:pt>
    <dgm:pt modelId="{C02BA726-3647-4727-85A5-56294CC541E1}" type="sibTrans" cxnId="{3E3FF971-8F46-428D-A9FE-EE55E97F1F46}">
      <dgm:prSet/>
      <dgm:spPr/>
      <dgm:t>
        <a:bodyPr/>
        <a:lstStyle/>
        <a:p>
          <a:pPr algn="ctr"/>
          <a:endParaRPr lang="zh-CN" altLang="en-US" sz="2400">
            <a:latin typeface="微软雅黑" panose="020B0503020204020204" pitchFamily="34" charset="-122"/>
            <a:ea typeface="微软雅黑" panose="020B0503020204020204" pitchFamily="34" charset="-122"/>
          </a:endParaRPr>
        </a:p>
      </dgm:t>
    </dgm:pt>
    <dgm:pt modelId="{06467BBB-EB3C-44FA-BE79-7A8AEC1D309E}">
      <dgm:prSet phldrT="[文本]" custT="1"/>
      <dgm:spPr/>
      <dgm:t>
        <a:bodyPr/>
        <a:lstStyle/>
        <a:p>
          <a:pPr algn="ctr"/>
          <a:r>
            <a:rPr lang="en-US" altLang="zh-CN" sz="2400" dirty="0" smtClean="0">
              <a:latin typeface="微软雅黑" panose="020B0503020204020204" pitchFamily="34" charset="-122"/>
              <a:ea typeface="微软雅黑" panose="020B0503020204020204" pitchFamily="34" charset="-122"/>
            </a:rPr>
            <a:t>2.</a:t>
          </a:r>
          <a:r>
            <a:rPr lang="zh-CN" altLang="en-US" sz="2400" dirty="0" smtClean="0">
              <a:latin typeface="微软雅黑" panose="020B0503020204020204" pitchFamily="34" charset="-122"/>
              <a:ea typeface="微软雅黑" panose="020B0503020204020204" pitchFamily="34" charset="-122"/>
            </a:rPr>
            <a:t>家校合作</a:t>
          </a:r>
          <a:endParaRPr lang="zh-CN" altLang="en-US" sz="2400" dirty="0">
            <a:latin typeface="微软雅黑" panose="020B0503020204020204" pitchFamily="34" charset="-122"/>
            <a:ea typeface="微软雅黑" panose="020B0503020204020204" pitchFamily="34" charset="-122"/>
          </a:endParaRPr>
        </a:p>
      </dgm:t>
    </dgm:pt>
    <dgm:pt modelId="{1EC29A77-3B98-4D70-9820-35DF1CCAA43C}" type="parTrans" cxnId="{88AE4D51-2FDF-4B31-9EDF-E93F4C18C8B1}">
      <dgm:prSet/>
      <dgm:spPr/>
      <dgm:t>
        <a:bodyPr/>
        <a:lstStyle/>
        <a:p>
          <a:pPr algn="ctr"/>
          <a:endParaRPr lang="zh-CN" altLang="en-US" sz="2400">
            <a:latin typeface="微软雅黑" panose="020B0503020204020204" pitchFamily="34" charset="-122"/>
            <a:ea typeface="微软雅黑" panose="020B0503020204020204" pitchFamily="34" charset="-122"/>
          </a:endParaRPr>
        </a:p>
      </dgm:t>
    </dgm:pt>
    <dgm:pt modelId="{26E6564D-6708-44D9-8BE5-E855520F4899}" type="sibTrans" cxnId="{88AE4D51-2FDF-4B31-9EDF-E93F4C18C8B1}">
      <dgm:prSet/>
      <dgm:spPr/>
      <dgm:t>
        <a:bodyPr/>
        <a:lstStyle/>
        <a:p>
          <a:pPr algn="ctr"/>
          <a:endParaRPr lang="zh-CN" altLang="en-US" sz="2400">
            <a:latin typeface="微软雅黑" panose="020B0503020204020204" pitchFamily="34" charset="-122"/>
            <a:ea typeface="微软雅黑" panose="020B0503020204020204" pitchFamily="34" charset="-122"/>
          </a:endParaRPr>
        </a:p>
      </dgm:t>
    </dgm:pt>
    <dgm:pt modelId="{DF6FDAD6-3862-4414-9E65-D3E570DF1DDE}">
      <dgm:prSet phldrT="[文本]" custT="1"/>
      <dgm:spPr/>
      <dgm:t>
        <a:bodyPr/>
        <a:lstStyle/>
        <a:p>
          <a:pPr algn="ctr"/>
          <a:r>
            <a:rPr lang="en-US" altLang="zh-CN" sz="2400" dirty="0" smtClean="0">
              <a:latin typeface="微软雅黑" panose="020B0503020204020204" pitchFamily="34" charset="-122"/>
              <a:ea typeface="微软雅黑" panose="020B0503020204020204" pitchFamily="34" charset="-122"/>
            </a:rPr>
            <a:t>3.</a:t>
          </a:r>
          <a:r>
            <a:rPr lang="zh-CN" altLang="en-US" sz="2400" dirty="0" smtClean="0">
              <a:latin typeface="微软雅黑" panose="020B0503020204020204" pitchFamily="34" charset="-122"/>
              <a:ea typeface="微软雅黑" panose="020B0503020204020204" pitchFamily="34" charset="-122"/>
            </a:rPr>
            <a:t>事件评估</a:t>
          </a:r>
          <a:endParaRPr lang="zh-CN" altLang="en-US" sz="2400" dirty="0">
            <a:latin typeface="微软雅黑" panose="020B0503020204020204" pitchFamily="34" charset="-122"/>
            <a:ea typeface="微软雅黑" panose="020B0503020204020204" pitchFamily="34" charset="-122"/>
          </a:endParaRPr>
        </a:p>
      </dgm:t>
    </dgm:pt>
    <dgm:pt modelId="{79C2C772-41DD-4A07-8E5D-C4CCA32B21A3}" type="parTrans" cxnId="{62A583F2-1F67-4CA4-9290-C62739292FE1}">
      <dgm:prSet/>
      <dgm:spPr/>
      <dgm:t>
        <a:bodyPr/>
        <a:lstStyle/>
        <a:p>
          <a:pPr algn="ctr"/>
          <a:endParaRPr lang="zh-CN" altLang="en-US" sz="2400">
            <a:latin typeface="微软雅黑" panose="020B0503020204020204" pitchFamily="34" charset="-122"/>
            <a:ea typeface="微软雅黑" panose="020B0503020204020204" pitchFamily="34" charset="-122"/>
          </a:endParaRPr>
        </a:p>
      </dgm:t>
    </dgm:pt>
    <dgm:pt modelId="{FA16EA4F-1959-4363-A27C-44ACF686575F}" type="sibTrans" cxnId="{62A583F2-1F67-4CA4-9290-C62739292FE1}">
      <dgm:prSet/>
      <dgm:spPr/>
      <dgm:t>
        <a:bodyPr/>
        <a:lstStyle/>
        <a:p>
          <a:pPr algn="ctr"/>
          <a:endParaRPr lang="zh-CN" altLang="en-US" sz="2400">
            <a:latin typeface="微软雅黑" panose="020B0503020204020204" pitchFamily="34" charset="-122"/>
            <a:ea typeface="微软雅黑" panose="020B0503020204020204" pitchFamily="34" charset="-122"/>
          </a:endParaRPr>
        </a:p>
      </dgm:t>
    </dgm:pt>
    <dgm:pt modelId="{9CF9D430-BFC6-43D7-8AAC-5F2D44FF19F9}" type="pres">
      <dgm:prSet presAssocID="{7FC9AFDE-7215-4AB1-9ABB-23615B426E84}" presName="linear" presStyleCnt="0">
        <dgm:presLayoutVars>
          <dgm:dir/>
          <dgm:animLvl val="lvl"/>
          <dgm:resizeHandles val="exact"/>
        </dgm:presLayoutVars>
      </dgm:prSet>
      <dgm:spPr/>
      <dgm:t>
        <a:bodyPr/>
        <a:lstStyle/>
        <a:p>
          <a:endParaRPr lang="zh-CN" altLang="en-US"/>
        </a:p>
      </dgm:t>
    </dgm:pt>
    <dgm:pt modelId="{45326925-0F3D-409D-91D6-E72E16108D92}" type="pres">
      <dgm:prSet presAssocID="{F9A7EA65-C0C5-44B2-AD79-080CCDFEC5FA}" presName="parentLin" presStyleCnt="0"/>
      <dgm:spPr/>
    </dgm:pt>
    <dgm:pt modelId="{3D71CE8C-F8ED-4A4B-9546-697E702289BD}" type="pres">
      <dgm:prSet presAssocID="{F9A7EA65-C0C5-44B2-AD79-080CCDFEC5FA}" presName="parentLeftMargin" presStyleLbl="node1" presStyleIdx="0" presStyleCnt="3"/>
      <dgm:spPr/>
      <dgm:t>
        <a:bodyPr/>
        <a:lstStyle/>
        <a:p>
          <a:endParaRPr lang="zh-CN" altLang="en-US"/>
        </a:p>
      </dgm:t>
    </dgm:pt>
    <dgm:pt modelId="{B23566AA-3CD7-425F-804B-2B499C18DB33}" type="pres">
      <dgm:prSet presAssocID="{F9A7EA65-C0C5-44B2-AD79-080CCDFEC5FA}" presName="parentText" presStyleLbl="node1" presStyleIdx="0" presStyleCnt="3">
        <dgm:presLayoutVars>
          <dgm:chMax val="0"/>
          <dgm:bulletEnabled val="1"/>
        </dgm:presLayoutVars>
      </dgm:prSet>
      <dgm:spPr/>
      <dgm:t>
        <a:bodyPr/>
        <a:lstStyle/>
        <a:p>
          <a:endParaRPr lang="zh-CN" altLang="en-US"/>
        </a:p>
      </dgm:t>
    </dgm:pt>
    <dgm:pt modelId="{E066ABF7-CD3F-4C5F-8982-E45723AD2370}" type="pres">
      <dgm:prSet presAssocID="{F9A7EA65-C0C5-44B2-AD79-080CCDFEC5FA}" presName="negativeSpace" presStyleCnt="0"/>
      <dgm:spPr/>
    </dgm:pt>
    <dgm:pt modelId="{63234E61-BAAF-4907-BF4D-26A796DAC9CA}" type="pres">
      <dgm:prSet presAssocID="{F9A7EA65-C0C5-44B2-AD79-080CCDFEC5FA}" presName="childText" presStyleLbl="conFgAcc1" presStyleIdx="0" presStyleCnt="3">
        <dgm:presLayoutVars>
          <dgm:bulletEnabled val="1"/>
        </dgm:presLayoutVars>
      </dgm:prSet>
      <dgm:spPr/>
    </dgm:pt>
    <dgm:pt modelId="{DA7BB474-1977-42C9-8EC7-442952B5A8A7}" type="pres">
      <dgm:prSet presAssocID="{C02BA726-3647-4727-85A5-56294CC541E1}" presName="spaceBetweenRectangles" presStyleCnt="0"/>
      <dgm:spPr/>
    </dgm:pt>
    <dgm:pt modelId="{53F5085F-583E-4DC4-A4E5-4CA41E4AC3E1}" type="pres">
      <dgm:prSet presAssocID="{06467BBB-EB3C-44FA-BE79-7A8AEC1D309E}" presName="parentLin" presStyleCnt="0"/>
      <dgm:spPr/>
    </dgm:pt>
    <dgm:pt modelId="{A8FE0EA3-4FC9-4007-A71E-944283C20AA8}" type="pres">
      <dgm:prSet presAssocID="{06467BBB-EB3C-44FA-BE79-7A8AEC1D309E}" presName="parentLeftMargin" presStyleLbl="node1" presStyleIdx="0" presStyleCnt="3"/>
      <dgm:spPr/>
      <dgm:t>
        <a:bodyPr/>
        <a:lstStyle/>
        <a:p>
          <a:endParaRPr lang="zh-CN" altLang="en-US"/>
        </a:p>
      </dgm:t>
    </dgm:pt>
    <dgm:pt modelId="{33251246-D356-4B35-9205-591252794744}" type="pres">
      <dgm:prSet presAssocID="{06467BBB-EB3C-44FA-BE79-7A8AEC1D309E}" presName="parentText" presStyleLbl="node1" presStyleIdx="1" presStyleCnt="3">
        <dgm:presLayoutVars>
          <dgm:chMax val="0"/>
          <dgm:bulletEnabled val="1"/>
        </dgm:presLayoutVars>
      </dgm:prSet>
      <dgm:spPr/>
      <dgm:t>
        <a:bodyPr/>
        <a:lstStyle/>
        <a:p>
          <a:endParaRPr lang="zh-CN" altLang="en-US"/>
        </a:p>
      </dgm:t>
    </dgm:pt>
    <dgm:pt modelId="{5825D088-6896-4237-87AD-E61F683D90AE}" type="pres">
      <dgm:prSet presAssocID="{06467BBB-EB3C-44FA-BE79-7A8AEC1D309E}" presName="negativeSpace" presStyleCnt="0"/>
      <dgm:spPr/>
    </dgm:pt>
    <dgm:pt modelId="{54904E0E-9D3D-43C8-9A78-10F5D66DE4CC}" type="pres">
      <dgm:prSet presAssocID="{06467BBB-EB3C-44FA-BE79-7A8AEC1D309E}" presName="childText" presStyleLbl="conFgAcc1" presStyleIdx="1" presStyleCnt="3">
        <dgm:presLayoutVars>
          <dgm:bulletEnabled val="1"/>
        </dgm:presLayoutVars>
      </dgm:prSet>
      <dgm:spPr/>
    </dgm:pt>
    <dgm:pt modelId="{FFDB897D-DFBA-419C-A1E6-6DACF3B5E60A}" type="pres">
      <dgm:prSet presAssocID="{26E6564D-6708-44D9-8BE5-E855520F4899}" presName="spaceBetweenRectangles" presStyleCnt="0"/>
      <dgm:spPr/>
    </dgm:pt>
    <dgm:pt modelId="{D9647C94-9289-40A1-AD03-658D68E8348B}" type="pres">
      <dgm:prSet presAssocID="{DF6FDAD6-3862-4414-9E65-D3E570DF1DDE}" presName="parentLin" presStyleCnt="0"/>
      <dgm:spPr/>
    </dgm:pt>
    <dgm:pt modelId="{B8759079-55E1-44B6-A719-48C72ADDD75F}" type="pres">
      <dgm:prSet presAssocID="{DF6FDAD6-3862-4414-9E65-D3E570DF1DDE}" presName="parentLeftMargin" presStyleLbl="node1" presStyleIdx="1" presStyleCnt="3"/>
      <dgm:spPr/>
      <dgm:t>
        <a:bodyPr/>
        <a:lstStyle/>
        <a:p>
          <a:endParaRPr lang="zh-CN" altLang="en-US"/>
        </a:p>
      </dgm:t>
    </dgm:pt>
    <dgm:pt modelId="{22D19E68-9793-420D-8FCC-916123B360FD}" type="pres">
      <dgm:prSet presAssocID="{DF6FDAD6-3862-4414-9E65-D3E570DF1DDE}" presName="parentText" presStyleLbl="node1" presStyleIdx="2" presStyleCnt="3">
        <dgm:presLayoutVars>
          <dgm:chMax val="0"/>
          <dgm:bulletEnabled val="1"/>
        </dgm:presLayoutVars>
      </dgm:prSet>
      <dgm:spPr/>
      <dgm:t>
        <a:bodyPr/>
        <a:lstStyle/>
        <a:p>
          <a:endParaRPr lang="zh-CN" altLang="en-US"/>
        </a:p>
      </dgm:t>
    </dgm:pt>
    <dgm:pt modelId="{B0C6DC92-FC6E-4850-944E-1EFCF5060252}" type="pres">
      <dgm:prSet presAssocID="{DF6FDAD6-3862-4414-9E65-D3E570DF1DDE}" presName="negativeSpace" presStyleCnt="0"/>
      <dgm:spPr/>
    </dgm:pt>
    <dgm:pt modelId="{C6410144-BA55-4BE1-99CC-153BE18947BF}" type="pres">
      <dgm:prSet presAssocID="{DF6FDAD6-3862-4414-9E65-D3E570DF1DDE}" presName="childText" presStyleLbl="conFgAcc1" presStyleIdx="2" presStyleCnt="3">
        <dgm:presLayoutVars>
          <dgm:bulletEnabled val="1"/>
        </dgm:presLayoutVars>
      </dgm:prSet>
      <dgm:spPr/>
    </dgm:pt>
  </dgm:ptLst>
  <dgm:cxnLst>
    <dgm:cxn modelId="{B9BC61CF-7BA8-4889-B505-02F6D4ADFB77}" type="presOf" srcId="{F9A7EA65-C0C5-44B2-AD79-080CCDFEC5FA}" destId="{3D71CE8C-F8ED-4A4B-9546-697E702289BD}" srcOrd="0" destOrd="0" presId="urn:microsoft.com/office/officeart/2005/8/layout/list1"/>
    <dgm:cxn modelId="{B2A63A2A-2F17-4309-8DF6-852CD2080F0C}" type="presOf" srcId="{06467BBB-EB3C-44FA-BE79-7A8AEC1D309E}" destId="{33251246-D356-4B35-9205-591252794744}" srcOrd="1" destOrd="0" presId="urn:microsoft.com/office/officeart/2005/8/layout/list1"/>
    <dgm:cxn modelId="{3E3FF971-8F46-428D-A9FE-EE55E97F1F46}" srcId="{7FC9AFDE-7215-4AB1-9ABB-23615B426E84}" destId="{F9A7EA65-C0C5-44B2-AD79-080CCDFEC5FA}" srcOrd="0" destOrd="0" parTransId="{2CDBB7B2-8D1B-4403-91CF-435E5ACB30A5}" sibTransId="{C02BA726-3647-4727-85A5-56294CC541E1}"/>
    <dgm:cxn modelId="{D5822841-D9B5-4023-81AA-817A023C6B77}" type="presOf" srcId="{F9A7EA65-C0C5-44B2-AD79-080CCDFEC5FA}" destId="{B23566AA-3CD7-425F-804B-2B499C18DB33}" srcOrd="1" destOrd="0" presId="urn:microsoft.com/office/officeart/2005/8/layout/list1"/>
    <dgm:cxn modelId="{0DFEAA6B-4D5C-492F-A042-945CAC57623D}" type="presOf" srcId="{7FC9AFDE-7215-4AB1-9ABB-23615B426E84}" destId="{9CF9D430-BFC6-43D7-8AAC-5F2D44FF19F9}" srcOrd="0" destOrd="0" presId="urn:microsoft.com/office/officeart/2005/8/layout/list1"/>
    <dgm:cxn modelId="{62A583F2-1F67-4CA4-9290-C62739292FE1}" srcId="{7FC9AFDE-7215-4AB1-9ABB-23615B426E84}" destId="{DF6FDAD6-3862-4414-9E65-D3E570DF1DDE}" srcOrd="2" destOrd="0" parTransId="{79C2C772-41DD-4A07-8E5D-C4CCA32B21A3}" sibTransId="{FA16EA4F-1959-4363-A27C-44ACF686575F}"/>
    <dgm:cxn modelId="{88AE4D51-2FDF-4B31-9EDF-E93F4C18C8B1}" srcId="{7FC9AFDE-7215-4AB1-9ABB-23615B426E84}" destId="{06467BBB-EB3C-44FA-BE79-7A8AEC1D309E}" srcOrd="1" destOrd="0" parTransId="{1EC29A77-3B98-4D70-9820-35DF1CCAA43C}" sibTransId="{26E6564D-6708-44D9-8BE5-E855520F4899}"/>
    <dgm:cxn modelId="{251472EF-812B-40F1-BF7D-198056DEBCEB}" type="presOf" srcId="{06467BBB-EB3C-44FA-BE79-7A8AEC1D309E}" destId="{A8FE0EA3-4FC9-4007-A71E-944283C20AA8}" srcOrd="0" destOrd="0" presId="urn:microsoft.com/office/officeart/2005/8/layout/list1"/>
    <dgm:cxn modelId="{1BE764A7-E811-4C62-B2B7-95868D333649}" type="presOf" srcId="{DF6FDAD6-3862-4414-9E65-D3E570DF1DDE}" destId="{B8759079-55E1-44B6-A719-48C72ADDD75F}" srcOrd="0" destOrd="0" presId="urn:microsoft.com/office/officeart/2005/8/layout/list1"/>
    <dgm:cxn modelId="{4F428C83-FAEC-47CE-9CD7-3F657B029F22}" type="presOf" srcId="{DF6FDAD6-3862-4414-9E65-D3E570DF1DDE}" destId="{22D19E68-9793-420D-8FCC-916123B360FD}" srcOrd="1" destOrd="0" presId="urn:microsoft.com/office/officeart/2005/8/layout/list1"/>
    <dgm:cxn modelId="{C753C794-C378-4898-BD29-825F1A79BBF3}" type="presParOf" srcId="{9CF9D430-BFC6-43D7-8AAC-5F2D44FF19F9}" destId="{45326925-0F3D-409D-91D6-E72E16108D92}" srcOrd="0" destOrd="0" presId="urn:microsoft.com/office/officeart/2005/8/layout/list1"/>
    <dgm:cxn modelId="{6DE424AB-9EEF-4D1F-B0F1-ACC428FC0924}" type="presParOf" srcId="{45326925-0F3D-409D-91D6-E72E16108D92}" destId="{3D71CE8C-F8ED-4A4B-9546-697E702289BD}" srcOrd="0" destOrd="0" presId="urn:microsoft.com/office/officeart/2005/8/layout/list1"/>
    <dgm:cxn modelId="{C960F593-5887-492E-A22C-FAA24F01B32B}" type="presParOf" srcId="{45326925-0F3D-409D-91D6-E72E16108D92}" destId="{B23566AA-3CD7-425F-804B-2B499C18DB33}" srcOrd="1" destOrd="0" presId="urn:microsoft.com/office/officeart/2005/8/layout/list1"/>
    <dgm:cxn modelId="{6055FA1F-861C-4522-826A-74152CE3EEAA}" type="presParOf" srcId="{9CF9D430-BFC6-43D7-8AAC-5F2D44FF19F9}" destId="{E066ABF7-CD3F-4C5F-8982-E45723AD2370}" srcOrd="1" destOrd="0" presId="urn:microsoft.com/office/officeart/2005/8/layout/list1"/>
    <dgm:cxn modelId="{C6758780-DB3F-4ECD-AA83-6D083D5DFA08}" type="presParOf" srcId="{9CF9D430-BFC6-43D7-8AAC-5F2D44FF19F9}" destId="{63234E61-BAAF-4907-BF4D-26A796DAC9CA}" srcOrd="2" destOrd="0" presId="urn:microsoft.com/office/officeart/2005/8/layout/list1"/>
    <dgm:cxn modelId="{8DA53029-F787-4A48-8F1B-A7C2853B8EAF}" type="presParOf" srcId="{9CF9D430-BFC6-43D7-8AAC-5F2D44FF19F9}" destId="{DA7BB474-1977-42C9-8EC7-442952B5A8A7}" srcOrd="3" destOrd="0" presId="urn:microsoft.com/office/officeart/2005/8/layout/list1"/>
    <dgm:cxn modelId="{DB13B1D2-0F43-48B5-98D7-599DD5263A1F}" type="presParOf" srcId="{9CF9D430-BFC6-43D7-8AAC-5F2D44FF19F9}" destId="{53F5085F-583E-4DC4-A4E5-4CA41E4AC3E1}" srcOrd="4" destOrd="0" presId="urn:microsoft.com/office/officeart/2005/8/layout/list1"/>
    <dgm:cxn modelId="{26D66FF2-273A-4C91-8726-1DC690F28C74}" type="presParOf" srcId="{53F5085F-583E-4DC4-A4E5-4CA41E4AC3E1}" destId="{A8FE0EA3-4FC9-4007-A71E-944283C20AA8}" srcOrd="0" destOrd="0" presId="urn:microsoft.com/office/officeart/2005/8/layout/list1"/>
    <dgm:cxn modelId="{1DBB82B8-74E6-46D1-A3CB-DA024C28452D}" type="presParOf" srcId="{53F5085F-583E-4DC4-A4E5-4CA41E4AC3E1}" destId="{33251246-D356-4B35-9205-591252794744}" srcOrd="1" destOrd="0" presId="urn:microsoft.com/office/officeart/2005/8/layout/list1"/>
    <dgm:cxn modelId="{3B537A41-14B5-4C5D-A477-57A8E2191BF2}" type="presParOf" srcId="{9CF9D430-BFC6-43D7-8AAC-5F2D44FF19F9}" destId="{5825D088-6896-4237-87AD-E61F683D90AE}" srcOrd="5" destOrd="0" presId="urn:microsoft.com/office/officeart/2005/8/layout/list1"/>
    <dgm:cxn modelId="{E08B0E89-8B02-4C7D-A173-76C6784E779C}" type="presParOf" srcId="{9CF9D430-BFC6-43D7-8AAC-5F2D44FF19F9}" destId="{54904E0E-9D3D-43C8-9A78-10F5D66DE4CC}" srcOrd="6" destOrd="0" presId="urn:microsoft.com/office/officeart/2005/8/layout/list1"/>
    <dgm:cxn modelId="{BF305CCF-662C-4689-824A-1BB4F7B30C6D}" type="presParOf" srcId="{9CF9D430-BFC6-43D7-8AAC-5F2D44FF19F9}" destId="{FFDB897D-DFBA-419C-A1E6-6DACF3B5E60A}" srcOrd="7" destOrd="0" presId="urn:microsoft.com/office/officeart/2005/8/layout/list1"/>
    <dgm:cxn modelId="{1FDEC85B-B4B0-4CD1-958F-716B8CBF94BF}" type="presParOf" srcId="{9CF9D430-BFC6-43D7-8AAC-5F2D44FF19F9}" destId="{D9647C94-9289-40A1-AD03-658D68E8348B}" srcOrd="8" destOrd="0" presId="urn:microsoft.com/office/officeart/2005/8/layout/list1"/>
    <dgm:cxn modelId="{0A9E7061-67C7-458E-A6E2-7B245CE3F006}" type="presParOf" srcId="{D9647C94-9289-40A1-AD03-658D68E8348B}" destId="{B8759079-55E1-44B6-A719-48C72ADDD75F}" srcOrd="0" destOrd="0" presId="urn:microsoft.com/office/officeart/2005/8/layout/list1"/>
    <dgm:cxn modelId="{499B8EAF-4F19-453B-8830-D8312BBAFB20}" type="presParOf" srcId="{D9647C94-9289-40A1-AD03-658D68E8348B}" destId="{22D19E68-9793-420D-8FCC-916123B360FD}" srcOrd="1" destOrd="0" presId="urn:microsoft.com/office/officeart/2005/8/layout/list1"/>
    <dgm:cxn modelId="{8DBC6C83-E34E-4EFC-9B01-6ECFA6DA97B9}" type="presParOf" srcId="{9CF9D430-BFC6-43D7-8AAC-5F2D44FF19F9}" destId="{B0C6DC92-FC6E-4850-944E-1EFCF5060252}" srcOrd="9" destOrd="0" presId="urn:microsoft.com/office/officeart/2005/8/layout/list1"/>
    <dgm:cxn modelId="{56A45324-51D6-402D-90EE-FD99C59F4452}" type="presParOf" srcId="{9CF9D430-BFC6-43D7-8AAC-5F2D44FF19F9}" destId="{C6410144-BA55-4BE1-99CC-153BE18947BF}"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6F1FF47-C6A3-48D9-8557-86257FC4416D}" type="doc">
      <dgm:prSet loTypeId="urn:microsoft.com/office/officeart/2005/8/layout/hProcess9" loCatId="process" qsTypeId="urn:microsoft.com/office/officeart/2005/8/quickstyle/3d2" qsCatId="3D" csTypeId="urn:microsoft.com/office/officeart/2005/8/colors/accent1_1" csCatId="accent1" phldr="1"/>
      <dgm:spPr/>
    </dgm:pt>
    <dgm:pt modelId="{96340B85-751C-4072-97C1-0DBF18AE6877}">
      <dgm:prSet phldrT="[文本]"/>
      <dgm:spPr/>
      <dgm:t>
        <a:bodyPr/>
        <a:lstStyle/>
        <a:p>
          <a:r>
            <a:rPr lang="zh-CN" altLang="en-US" dirty="0" smtClean="0">
              <a:solidFill>
                <a:srgbClr val="FF0000"/>
              </a:solidFill>
              <a:latin typeface="微软雅黑" panose="020B0503020204020204" pitchFamily="34" charset="-122"/>
              <a:ea typeface="微软雅黑" panose="020B0503020204020204" pitchFamily="34" charset="-122"/>
            </a:rPr>
            <a:t>预防</a:t>
          </a:r>
          <a:endParaRPr lang="zh-CN" altLang="en-US" dirty="0">
            <a:solidFill>
              <a:srgbClr val="FF0000"/>
            </a:solidFill>
            <a:latin typeface="微软雅黑" panose="020B0503020204020204" pitchFamily="34" charset="-122"/>
            <a:ea typeface="微软雅黑" panose="020B0503020204020204" pitchFamily="34" charset="-122"/>
          </a:endParaRPr>
        </a:p>
      </dgm:t>
    </dgm:pt>
    <dgm:pt modelId="{F6961D27-0ACD-4F48-B83F-F6ABE0D419B7}" type="parTrans" cxnId="{F3B463BD-1FF9-42A7-ABF1-06FBC3FF209E}">
      <dgm:prSet/>
      <dgm:spPr/>
      <dgm:t>
        <a:bodyPr/>
        <a:lstStyle/>
        <a:p>
          <a:endParaRPr lang="zh-CN" altLang="en-US">
            <a:solidFill>
              <a:srgbClr val="FF0000"/>
            </a:solidFill>
            <a:latin typeface="微软雅黑" panose="020B0503020204020204" pitchFamily="34" charset="-122"/>
            <a:ea typeface="微软雅黑" panose="020B0503020204020204" pitchFamily="34" charset="-122"/>
          </a:endParaRPr>
        </a:p>
      </dgm:t>
    </dgm:pt>
    <dgm:pt modelId="{E43395FC-A5BA-4D68-B68E-1CD90A161AFF}" type="sibTrans" cxnId="{F3B463BD-1FF9-42A7-ABF1-06FBC3FF209E}">
      <dgm:prSet/>
      <dgm:spPr/>
      <dgm:t>
        <a:bodyPr/>
        <a:lstStyle/>
        <a:p>
          <a:endParaRPr lang="zh-CN" altLang="en-US">
            <a:solidFill>
              <a:srgbClr val="FF0000"/>
            </a:solidFill>
            <a:latin typeface="微软雅黑" panose="020B0503020204020204" pitchFamily="34" charset="-122"/>
            <a:ea typeface="微软雅黑" panose="020B0503020204020204" pitchFamily="34" charset="-122"/>
          </a:endParaRPr>
        </a:p>
      </dgm:t>
    </dgm:pt>
    <dgm:pt modelId="{9C21CCF1-6A5B-4B5D-9EF7-D45D199DABEF}">
      <dgm:prSet phldrT="[文本]"/>
      <dgm:spPr/>
      <dgm:t>
        <a:bodyPr/>
        <a:lstStyle/>
        <a:p>
          <a:r>
            <a:rPr lang="zh-CN" altLang="en-US" smtClean="0">
              <a:solidFill>
                <a:srgbClr val="FF0000"/>
              </a:solidFill>
              <a:latin typeface="微软雅黑" panose="020B0503020204020204" pitchFamily="34" charset="-122"/>
              <a:ea typeface="微软雅黑" panose="020B0503020204020204" pitchFamily="34" charset="-122"/>
            </a:rPr>
            <a:t>预警</a:t>
          </a:r>
          <a:endParaRPr lang="zh-CN" altLang="en-US" dirty="0">
            <a:solidFill>
              <a:srgbClr val="FF0000"/>
            </a:solidFill>
            <a:latin typeface="微软雅黑" panose="020B0503020204020204" pitchFamily="34" charset="-122"/>
            <a:ea typeface="微软雅黑" panose="020B0503020204020204" pitchFamily="34" charset="-122"/>
          </a:endParaRPr>
        </a:p>
      </dgm:t>
    </dgm:pt>
    <dgm:pt modelId="{1E894061-2DA8-4D43-81A6-BFAAE385F3FC}" type="parTrans" cxnId="{9DB330BC-317A-4CF1-A873-34E9A2F564EF}">
      <dgm:prSet/>
      <dgm:spPr/>
      <dgm:t>
        <a:bodyPr/>
        <a:lstStyle/>
        <a:p>
          <a:endParaRPr lang="zh-CN" altLang="en-US">
            <a:solidFill>
              <a:srgbClr val="FF0000"/>
            </a:solidFill>
            <a:latin typeface="微软雅黑" panose="020B0503020204020204" pitchFamily="34" charset="-122"/>
            <a:ea typeface="微软雅黑" panose="020B0503020204020204" pitchFamily="34" charset="-122"/>
          </a:endParaRPr>
        </a:p>
      </dgm:t>
    </dgm:pt>
    <dgm:pt modelId="{A9181CB4-88B1-49C4-9888-E69CC1EB8CF5}" type="sibTrans" cxnId="{9DB330BC-317A-4CF1-A873-34E9A2F564EF}">
      <dgm:prSet/>
      <dgm:spPr/>
      <dgm:t>
        <a:bodyPr/>
        <a:lstStyle/>
        <a:p>
          <a:endParaRPr lang="zh-CN" altLang="en-US">
            <a:solidFill>
              <a:srgbClr val="FF0000"/>
            </a:solidFill>
            <a:latin typeface="微软雅黑" panose="020B0503020204020204" pitchFamily="34" charset="-122"/>
            <a:ea typeface="微软雅黑" panose="020B0503020204020204" pitchFamily="34" charset="-122"/>
          </a:endParaRPr>
        </a:p>
      </dgm:t>
    </dgm:pt>
    <dgm:pt modelId="{E924B548-4D23-4C43-9A7B-83C93C721140}">
      <dgm:prSet phldrT="[文本]"/>
      <dgm:spPr/>
      <dgm:t>
        <a:bodyPr/>
        <a:lstStyle/>
        <a:p>
          <a:r>
            <a:rPr lang="zh-CN" altLang="en-US" smtClean="0">
              <a:solidFill>
                <a:srgbClr val="FF0000"/>
              </a:solidFill>
              <a:latin typeface="微软雅黑" panose="020B0503020204020204" pitchFamily="34" charset="-122"/>
              <a:ea typeface="微软雅黑" panose="020B0503020204020204" pitchFamily="34" charset="-122"/>
            </a:rPr>
            <a:t>预控</a:t>
          </a:r>
          <a:endParaRPr lang="zh-CN" altLang="en-US" dirty="0">
            <a:solidFill>
              <a:srgbClr val="FF0000"/>
            </a:solidFill>
            <a:latin typeface="微软雅黑" panose="020B0503020204020204" pitchFamily="34" charset="-122"/>
            <a:ea typeface="微软雅黑" panose="020B0503020204020204" pitchFamily="34" charset="-122"/>
          </a:endParaRPr>
        </a:p>
      </dgm:t>
    </dgm:pt>
    <dgm:pt modelId="{62F2B8FF-37B5-463C-8E36-F532C1ED5932}" type="parTrans" cxnId="{36D6ADD6-BA00-47EB-BF80-05073A01F6EA}">
      <dgm:prSet/>
      <dgm:spPr/>
      <dgm:t>
        <a:bodyPr/>
        <a:lstStyle/>
        <a:p>
          <a:endParaRPr lang="zh-CN" altLang="en-US">
            <a:solidFill>
              <a:srgbClr val="FF0000"/>
            </a:solidFill>
            <a:latin typeface="微软雅黑" panose="020B0503020204020204" pitchFamily="34" charset="-122"/>
            <a:ea typeface="微软雅黑" panose="020B0503020204020204" pitchFamily="34" charset="-122"/>
          </a:endParaRPr>
        </a:p>
      </dgm:t>
    </dgm:pt>
    <dgm:pt modelId="{B4CA33C5-A6ED-4724-AD5E-CEEBBED9B138}" type="sibTrans" cxnId="{36D6ADD6-BA00-47EB-BF80-05073A01F6EA}">
      <dgm:prSet/>
      <dgm:spPr/>
      <dgm:t>
        <a:bodyPr/>
        <a:lstStyle/>
        <a:p>
          <a:endParaRPr lang="zh-CN" altLang="en-US">
            <a:solidFill>
              <a:srgbClr val="FF0000"/>
            </a:solidFill>
            <a:latin typeface="微软雅黑" panose="020B0503020204020204" pitchFamily="34" charset="-122"/>
            <a:ea typeface="微软雅黑" panose="020B0503020204020204" pitchFamily="34" charset="-122"/>
          </a:endParaRPr>
        </a:p>
      </dgm:t>
    </dgm:pt>
    <dgm:pt modelId="{B18FF102-2B2F-40B4-B9D5-B46DCBAEEABD}" type="pres">
      <dgm:prSet presAssocID="{06F1FF47-C6A3-48D9-8557-86257FC4416D}" presName="CompostProcess" presStyleCnt="0">
        <dgm:presLayoutVars>
          <dgm:dir/>
          <dgm:resizeHandles val="exact"/>
        </dgm:presLayoutVars>
      </dgm:prSet>
      <dgm:spPr/>
    </dgm:pt>
    <dgm:pt modelId="{39BA6DFE-B15B-43A4-BE11-32DFF0AC5176}" type="pres">
      <dgm:prSet presAssocID="{06F1FF47-C6A3-48D9-8557-86257FC4416D}" presName="arrow" presStyleLbl="bgShp" presStyleIdx="0" presStyleCnt="1"/>
      <dgm:spPr/>
    </dgm:pt>
    <dgm:pt modelId="{5777ABA1-0C23-4F14-A584-9BD11A4D6F30}" type="pres">
      <dgm:prSet presAssocID="{06F1FF47-C6A3-48D9-8557-86257FC4416D}" presName="linearProcess" presStyleCnt="0"/>
      <dgm:spPr/>
    </dgm:pt>
    <dgm:pt modelId="{6022868B-2BF9-4BC1-8BD6-A178F093505A}" type="pres">
      <dgm:prSet presAssocID="{96340B85-751C-4072-97C1-0DBF18AE6877}" presName="textNode" presStyleLbl="node1" presStyleIdx="0" presStyleCnt="3">
        <dgm:presLayoutVars>
          <dgm:bulletEnabled val="1"/>
        </dgm:presLayoutVars>
      </dgm:prSet>
      <dgm:spPr/>
      <dgm:t>
        <a:bodyPr/>
        <a:lstStyle/>
        <a:p>
          <a:endParaRPr lang="zh-CN" altLang="en-US"/>
        </a:p>
      </dgm:t>
    </dgm:pt>
    <dgm:pt modelId="{0291502A-A2AE-4D8A-8B7B-C78BF5063A5C}" type="pres">
      <dgm:prSet presAssocID="{E43395FC-A5BA-4D68-B68E-1CD90A161AFF}" presName="sibTrans" presStyleCnt="0"/>
      <dgm:spPr/>
    </dgm:pt>
    <dgm:pt modelId="{055DEF85-691B-48CA-A899-9487D9C0670E}" type="pres">
      <dgm:prSet presAssocID="{9C21CCF1-6A5B-4B5D-9EF7-D45D199DABEF}" presName="textNode" presStyleLbl="node1" presStyleIdx="1" presStyleCnt="3">
        <dgm:presLayoutVars>
          <dgm:bulletEnabled val="1"/>
        </dgm:presLayoutVars>
      </dgm:prSet>
      <dgm:spPr/>
      <dgm:t>
        <a:bodyPr/>
        <a:lstStyle/>
        <a:p>
          <a:endParaRPr lang="zh-CN" altLang="en-US"/>
        </a:p>
      </dgm:t>
    </dgm:pt>
    <dgm:pt modelId="{57F9EC1A-DAD2-447E-9AA3-9E16417C207B}" type="pres">
      <dgm:prSet presAssocID="{A9181CB4-88B1-49C4-9888-E69CC1EB8CF5}" presName="sibTrans" presStyleCnt="0"/>
      <dgm:spPr/>
    </dgm:pt>
    <dgm:pt modelId="{A9DEE4D2-3247-458F-A1FB-A00C6DC7C103}" type="pres">
      <dgm:prSet presAssocID="{E924B548-4D23-4C43-9A7B-83C93C721140}" presName="textNode" presStyleLbl="node1" presStyleIdx="2" presStyleCnt="3">
        <dgm:presLayoutVars>
          <dgm:bulletEnabled val="1"/>
        </dgm:presLayoutVars>
      </dgm:prSet>
      <dgm:spPr/>
      <dgm:t>
        <a:bodyPr/>
        <a:lstStyle/>
        <a:p>
          <a:endParaRPr lang="zh-CN" altLang="en-US"/>
        </a:p>
      </dgm:t>
    </dgm:pt>
  </dgm:ptLst>
  <dgm:cxnLst>
    <dgm:cxn modelId="{F3B463BD-1FF9-42A7-ABF1-06FBC3FF209E}" srcId="{06F1FF47-C6A3-48D9-8557-86257FC4416D}" destId="{96340B85-751C-4072-97C1-0DBF18AE6877}" srcOrd="0" destOrd="0" parTransId="{F6961D27-0ACD-4F48-B83F-F6ABE0D419B7}" sibTransId="{E43395FC-A5BA-4D68-B68E-1CD90A161AFF}"/>
    <dgm:cxn modelId="{99255265-3E85-4792-ACBD-4B2D0F82EAA7}" type="presOf" srcId="{E924B548-4D23-4C43-9A7B-83C93C721140}" destId="{A9DEE4D2-3247-458F-A1FB-A00C6DC7C103}" srcOrd="0" destOrd="0" presId="urn:microsoft.com/office/officeart/2005/8/layout/hProcess9"/>
    <dgm:cxn modelId="{14FFFEE6-EEF1-4452-BC76-CD1468AC2573}" type="presOf" srcId="{06F1FF47-C6A3-48D9-8557-86257FC4416D}" destId="{B18FF102-2B2F-40B4-B9D5-B46DCBAEEABD}" srcOrd="0" destOrd="0" presId="urn:microsoft.com/office/officeart/2005/8/layout/hProcess9"/>
    <dgm:cxn modelId="{9DB330BC-317A-4CF1-A873-34E9A2F564EF}" srcId="{06F1FF47-C6A3-48D9-8557-86257FC4416D}" destId="{9C21CCF1-6A5B-4B5D-9EF7-D45D199DABEF}" srcOrd="1" destOrd="0" parTransId="{1E894061-2DA8-4D43-81A6-BFAAE385F3FC}" sibTransId="{A9181CB4-88B1-49C4-9888-E69CC1EB8CF5}"/>
    <dgm:cxn modelId="{77E8D65D-138E-4396-9859-0E524BE26E95}" type="presOf" srcId="{9C21CCF1-6A5B-4B5D-9EF7-D45D199DABEF}" destId="{055DEF85-691B-48CA-A899-9487D9C0670E}" srcOrd="0" destOrd="0" presId="urn:microsoft.com/office/officeart/2005/8/layout/hProcess9"/>
    <dgm:cxn modelId="{36D6ADD6-BA00-47EB-BF80-05073A01F6EA}" srcId="{06F1FF47-C6A3-48D9-8557-86257FC4416D}" destId="{E924B548-4D23-4C43-9A7B-83C93C721140}" srcOrd="2" destOrd="0" parTransId="{62F2B8FF-37B5-463C-8E36-F532C1ED5932}" sibTransId="{B4CA33C5-A6ED-4724-AD5E-CEEBBED9B138}"/>
    <dgm:cxn modelId="{9D81E64E-0117-4030-8927-885CA0824810}" type="presOf" srcId="{96340B85-751C-4072-97C1-0DBF18AE6877}" destId="{6022868B-2BF9-4BC1-8BD6-A178F093505A}" srcOrd="0" destOrd="0" presId="urn:microsoft.com/office/officeart/2005/8/layout/hProcess9"/>
    <dgm:cxn modelId="{8D2D760E-4866-4338-95FB-6C62FBEF2958}" type="presParOf" srcId="{B18FF102-2B2F-40B4-B9D5-B46DCBAEEABD}" destId="{39BA6DFE-B15B-43A4-BE11-32DFF0AC5176}" srcOrd="0" destOrd="0" presId="urn:microsoft.com/office/officeart/2005/8/layout/hProcess9"/>
    <dgm:cxn modelId="{FD989521-A198-4000-A90A-382C7F1006BB}" type="presParOf" srcId="{B18FF102-2B2F-40B4-B9D5-B46DCBAEEABD}" destId="{5777ABA1-0C23-4F14-A584-9BD11A4D6F30}" srcOrd="1" destOrd="0" presId="urn:microsoft.com/office/officeart/2005/8/layout/hProcess9"/>
    <dgm:cxn modelId="{707833FE-B4E5-4BC7-B011-F34A3A23124A}" type="presParOf" srcId="{5777ABA1-0C23-4F14-A584-9BD11A4D6F30}" destId="{6022868B-2BF9-4BC1-8BD6-A178F093505A}" srcOrd="0" destOrd="0" presId="urn:microsoft.com/office/officeart/2005/8/layout/hProcess9"/>
    <dgm:cxn modelId="{DD398814-2EE7-45F9-BE60-B4E80B0FD689}" type="presParOf" srcId="{5777ABA1-0C23-4F14-A584-9BD11A4D6F30}" destId="{0291502A-A2AE-4D8A-8B7B-C78BF5063A5C}" srcOrd="1" destOrd="0" presId="urn:microsoft.com/office/officeart/2005/8/layout/hProcess9"/>
    <dgm:cxn modelId="{CC1B94B0-ADA6-47D1-95B0-A68CACC4AF1B}" type="presParOf" srcId="{5777ABA1-0C23-4F14-A584-9BD11A4D6F30}" destId="{055DEF85-691B-48CA-A899-9487D9C0670E}" srcOrd="2" destOrd="0" presId="urn:microsoft.com/office/officeart/2005/8/layout/hProcess9"/>
    <dgm:cxn modelId="{38112697-4E47-416E-A630-88DEE8812783}" type="presParOf" srcId="{5777ABA1-0C23-4F14-A584-9BD11A4D6F30}" destId="{57F9EC1A-DAD2-447E-9AA3-9E16417C207B}" srcOrd="3" destOrd="0" presId="urn:microsoft.com/office/officeart/2005/8/layout/hProcess9"/>
    <dgm:cxn modelId="{15545736-48FF-4706-AFA2-0479F3CA92F4}" type="presParOf" srcId="{5777ABA1-0C23-4F14-A584-9BD11A4D6F30}" destId="{A9DEE4D2-3247-458F-A1FB-A00C6DC7C103}"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7.xml><?xml version="1.0" encoding="utf-8"?>
<dgm:dataModel xmlns:dgm="http://schemas.openxmlformats.org/drawingml/2006/diagram" xmlns:a="http://schemas.openxmlformats.org/drawingml/2006/main">
  <dgm:ptLst>
    <dgm:pt modelId="{21F61AC7-FA40-429E-857E-11C4C37AF515}" type="doc">
      <dgm:prSet loTypeId="urn:microsoft.com/office/officeart/2005/8/layout/pyramid1" loCatId="pyramid" qsTypeId="urn:microsoft.com/office/officeart/2005/8/quickstyle/simple1" qsCatId="simple" csTypeId="urn:microsoft.com/office/officeart/2005/8/colors/accent1_2" csCatId="accent1" phldr="1"/>
      <dgm:spPr/>
      <dgm:t>
        <a:bodyPr/>
        <a:lstStyle/>
        <a:p>
          <a:endParaRPr lang="zh-CN" altLang="en-US"/>
        </a:p>
      </dgm:t>
    </dgm:pt>
    <dgm:pt modelId="{89DE6430-C7B0-49E6-A95B-DBA77337B9B1}">
      <dgm:prSet phldrT="[文本]" custT="1"/>
      <dgm:spPr>
        <a:solidFill>
          <a:schemeClr val="accent4">
            <a:lumMod val="20000"/>
            <a:lumOff val="80000"/>
          </a:schemeClr>
        </a:solidFill>
      </dgm:spPr>
      <dgm:t>
        <a:bodyPr/>
        <a:lstStyle/>
        <a:p>
          <a:r>
            <a:rPr lang="zh-CN" altLang="en-US" sz="2000" dirty="0" smtClean="0">
              <a:solidFill>
                <a:srgbClr val="FF0000"/>
              </a:solidFill>
              <a:latin typeface="微软雅黑" pitchFamily="34" charset="-122"/>
              <a:ea typeface="微软雅黑" pitchFamily="34" charset="-122"/>
            </a:rPr>
            <a:t>预控</a:t>
          </a:r>
          <a:endParaRPr lang="zh-CN" altLang="en-US" sz="2000" dirty="0">
            <a:solidFill>
              <a:srgbClr val="FF0000"/>
            </a:solidFill>
            <a:latin typeface="微软雅黑" pitchFamily="34" charset="-122"/>
            <a:ea typeface="微软雅黑" pitchFamily="34" charset="-122"/>
          </a:endParaRPr>
        </a:p>
      </dgm:t>
    </dgm:pt>
    <dgm:pt modelId="{8B8CAB83-A730-40A5-9AC9-299F36017CE2}" type="parTrans" cxnId="{24805FCB-44B4-419D-A7A1-A435B023D133}">
      <dgm:prSet/>
      <dgm:spPr/>
      <dgm:t>
        <a:bodyPr/>
        <a:lstStyle/>
        <a:p>
          <a:endParaRPr lang="zh-CN" altLang="en-US"/>
        </a:p>
      </dgm:t>
    </dgm:pt>
    <dgm:pt modelId="{727FEDCA-26A1-4DBD-9345-D9198A90162E}" type="sibTrans" cxnId="{24805FCB-44B4-419D-A7A1-A435B023D133}">
      <dgm:prSet/>
      <dgm:spPr/>
      <dgm:t>
        <a:bodyPr/>
        <a:lstStyle/>
        <a:p>
          <a:endParaRPr lang="zh-CN" altLang="en-US"/>
        </a:p>
      </dgm:t>
    </dgm:pt>
    <dgm:pt modelId="{1156EFC9-97CA-43E6-9651-3A23405EECFB}">
      <dgm:prSet phldrT="[文本]" custT="1">
        <dgm:style>
          <a:lnRef idx="1">
            <a:schemeClr val="accent4"/>
          </a:lnRef>
          <a:fillRef idx="3">
            <a:schemeClr val="accent4"/>
          </a:fillRef>
          <a:effectRef idx="2">
            <a:schemeClr val="accent4"/>
          </a:effectRef>
          <a:fontRef idx="minor">
            <a:schemeClr val="lt1"/>
          </a:fontRef>
        </dgm:style>
      </dgm:prSet>
      <dgm:spPr>
        <a:solidFill>
          <a:schemeClr val="accent4">
            <a:lumMod val="60000"/>
            <a:lumOff val="40000"/>
          </a:schemeClr>
        </a:solidFill>
      </dgm:spPr>
      <dgm:t>
        <a:bodyPr/>
        <a:lstStyle/>
        <a:p>
          <a:r>
            <a:rPr lang="zh-CN" altLang="en-US" sz="2400" dirty="0" smtClean="0">
              <a:solidFill>
                <a:srgbClr val="FF0000"/>
              </a:solidFill>
              <a:latin typeface="微软雅黑" pitchFamily="34" charset="-122"/>
              <a:ea typeface="微软雅黑" pitchFamily="34" charset="-122"/>
            </a:rPr>
            <a:t>预警</a:t>
          </a:r>
          <a:endParaRPr lang="zh-CN" altLang="en-US" sz="2400" dirty="0">
            <a:solidFill>
              <a:srgbClr val="FF0000"/>
            </a:solidFill>
            <a:latin typeface="微软雅黑" pitchFamily="34" charset="-122"/>
            <a:ea typeface="微软雅黑" pitchFamily="34" charset="-122"/>
          </a:endParaRPr>
        </a:p>
      </dgm:t>
    </dgm:pt>
    <dgm:pt modelId="{33AFFE38-4D57-4FFB-B4FC-504382334811}" type="parTrans" cxnId="{EDB95ED4-E52B-4186-AEE7-E13BB9C1997C}">
      <dgm:prSet/>
      <dgm:spPr/>
      <dgm:t>
        <a:bodyPr/>
        <a:lstStyle/>
        <a:p>
          <a:endParaRPr lang="zh-CN" altLang="en-US"/>
        </a:p>
      </dgm:t>
    </dgm:pt>
    <dgm:pt modelId="{8C17C189-2737-4854-96A4-F83A5F7904E8}" type="sibTrans" cxnId="{EDB95ED4-E52B-4186-AEE7-E13BB9C1997C}">
      <dgm:prSet/>
      <dgm:spPr/>
      <dgm:t>
        <a:bodyPr/>
        <a:lstStyle/>
        <a:p>
          <a:endParaRPr lang="zh-CN" altLang="en-US"/>
        </a:p>
      </dgm:t>
    </dgm:pt>
    <dgm:pt modelId="{47B76B5F-EE47-4033-9BBB-5CEFF4F49CF4}">
      <dgm:prSet phldrT="[文本]" custT="1">
        <dgm:style>
          <a:lnRef idx="3">
            <a:schemeClr val="lt1"/>
          </a:lnRef>
          <a:fillRef idx="1">
            <a:schemeClr val="accent5"/>
          </a:fillRef>
          <a:effectRef idx="1">
            <a:schemeClr val="accent5"/>
          </a:effectRef>
          <a:fontRef idx="minor">
            <a:schemeClr val="lt1"/>
          </a:fontRef>
        </dgm:style>
      </dgm:prSet>
      <dgm:spPr>
        <a:solidFill>
          <a:schemeClr val="accent4">
            <a:lumMod val="75000"/>
          </a:schemeClr>
        </a:solidFill>
      </dgm:spPr>
      <dgm:t>
        <a:bodyPr/>
        <a:lstStyle/>
        <a:p>
          <a:r>
            <a:rPr lang="zh-CN" altLang="en-US" sz="3200" dirty="0" smtClean="0">
              <a:solidFill>
                <a:srgbClr val="FF0000"/>
              </a:solidFill>
              <a:latin typeface="微软雅黑" pitchFamily="34" charset="-122"/>
              <a:ea typeface="微软雅黑" pitchFamily="34" charset="-122"/>
            </a:rPr>
            <a:t>预防</a:t>
          </a:r>
          <a:endParaRPr lang="zh-CN" altLang="en-US" sz="3200" dirty="0">
            <a:solidFill>
              <a:srgbClr val="FF0000"/>
            </a:solidFill>
            <a:latin typeface="微软雅黑" pitchFamily="34" charset="-122"/>
            <a:ea typeface="微软雅黑" pitchFamily="34" charset="-122"/>
          </a:endParaRPr>
        </a:p>
      </dgm:t>
    </dgm:pt>
    <dgm:pt modelId="{35D5AFE3-17D4-467B-AD6B-B5878E2232A7}" type="parTrans" cxnId="{79D6AABF-AE22-4A68-A276-8BB2D2F842BD}">
      <dgm:prSet/>
      <dgm:spPr/>
      <dgm:t>
        <a:bodyPr/>
        <a:lstStyle/>
        <a:p>
          <a:endParaRPr lang="zh-CN" altLang="en-US"/>
        </a:p>
      </dgm:t>
    </dgm:pt>
    <dgm:pt modelId="{5B569E3F-00B0-40C2-B90B-88D58F611071}" type="sibTrans" cxnId="{79D6AABF-AE22-4A68-A276-8BB2D2F842BD}">
      <dgm:prSet/>
      <dgm:spPr/>
      <dgm:t>
        <a:bodyPr/>
        <a:lstStyle/>
        <a:p>
          <a:endParaRPr lang="zh-CN" altLang="en-US"/>
        </a:p>
      </dgm:t>
    </dgm:pt>
    <dgm:pt modelId="{3EF76DB7-BC0F-4157-A310-82690378A1D6}" type="pres">
      <dgm:prSet presAssocID="{21F61AC7-FA40-429E-857E-11C4C37AF515}" presName="Name0" presStyleCnt="0">
        <dgm:presLayoutVars>
          <dgm:dir/>
          <dgm:animLvl val="lvl"/>
          <dgm:resizeHandles val="exact"/>
        </dgm:presLayoutVars>
      </dgm:prSet>
      <dgm:spPr/>
      <dgm:t>
        <a:bodyPr/>
        <a:lstStyle/>
        <a:p>
          <a:endParaRPr lang="zh-CN" altLang="en-US"/>
        </a:p>
      </dgm:t>
    </dgm:pt>
    <dgm:pt modelId="{E0C54093-41BC-4903-A210-E58567DC6AB7}" type="pres">
      <dgm:prSet presAssocID="{89DE6430-C7B0-49E6-A95B-DBA77337B9B1}" presName="Name8" presStyleCnt="0"/>
      <dgm:spPr/>
    </dgm:pt>
    <dgm:pt modelId="{9062A875-AD1D-4D5E-8A43-9CBA9608B5F2}" type="pres">
      <dgm:prSet presAssocID="{89DE6430-C7B0-49E6-A95B-DBA77337B9B1}" presName="level" presStyleLbl="node1" presStyleIdx="0" presStyleCnt="3" custScaleX="96610">
        <dgm:presLayoutVars>
          <dgm:chMax val="1"/>
          <dgm:bulletEnabled val="1"/>
        </dgm:presLayoutVars>
      </dgm:prSet>
      <dgm:spPr/>
      <dgm:t>
        <a:bodyPr/>
        <a:lstStyle/>
        <a:p>
          <a:endParaRPr lang="zh-CN" altLang="en-US"/>
        </a:p>
      </dgm:t>
    </dgm:pt>
    <dgm:pt modelId="{3C546DC0-C5D9-4E62-BD11-A6E97DA88B21}" type="pres">
      <dgm:prSet presAssocID="{89DE6430-C7B0-49E6-A95B-DBA77337B9B1}" presName="levelTx" presStyleLbl="revTx" presStyleIdx="0" presStyleCnt="0">
        <dgm:presLayoutVars>
          <dgm:chMax val="1"/>
          <dgm:bulletEnabled val="1"/>
        </dgm:presLayoutVars>
      </dgm:prSet>
      <dgm:spPr/>
      <dgm:t>
        <a:bodyPr/>
        <a:lstStyle/>
        <a:p>
          <a:endParaRPr lang="zh-CN" altLang="en-US"/>
        </a:p>
      </dgm:t>
    </dgm:pt>
    <dgm:pt modelId="{A3123082-8240-4F0C-9321-146D6518C2EE}" type="pres">
      <dgm:prSet presAssocID="{1156EFC9-97CA-43E6-9651-3A23405EECFB}" presName="Name8" presStyleCnt="0"/>
      <dgm:spPr/>
    </dgm:pt>
    <dgm:pt modelId="{862A0651-6494-44C0-9219-C281C8E4866F}" type="pres">
      <dgm:prSet presAssocID="{1156EFC9-97CA-43E6-9651-3A23405EECFB}" presName="level" presStyleLbl="node1" presStyleIdx="1" presStyleCnt="3" custScaleX="99153">
        <dgm:presLayoutVars>
          <dgm:chMax val="1"/>
          <dgm:bulletEnabled val="1"/>
        </dgm:presLayoutVars>
      </dgm:prSet>
      <dgm:spPr/>
      <dgm:t>
        <a:bodyPr/>
        <a:lstStyle/>
        <a:p>
          <a:endParaRPr lang="zh-CN" altLang="en-US"/>
        </a:p>
      </dgm:t>
    </dgm:pt>
    <dgm:pt modelId="{E340C4F9-D972-4D6A-8A87-03906C5ED0D8}" type="pres">
      <dgm:prSet presAssocID="{1156EFC9-97CA-43E6-9651-3A23405EECFB}" presName="levelTx" presStyleLbl="revTx" presStyleIdx="0" presStyleCnt="0">
        <dgm:presLayoutVars>
          <dgm:chMax val="1"/>
          <dgm:bulletEnabled val="1"/>
        </dgm:presLayoutVars>
      </dgm:prSet>
      <dgm:spPr/>
      <dgm:t>
        <a:bodyPr/>
        <a:lstStyle/>
        <a:p>
          <a:endParaRPr lang="zh-CN" altLang="en-US"/>
        </a:p>
      </dgm:t>
    </dgm:pt>
    <dgm:pt modelId="{B83024A9-7024-4E99-9816-7D73B280CCD8}" type="pres">
      <dgm:prSet presAssocID="{47B76B5F-EE47-4033-9BBB-5CEFF4F49CF4}" presName="Name8" presStyleCnt="0"/>
      <dgm:spPr/>
    </dgm:pt>
    <dgm:pt modelId="{C26D6DA1-3808-49C2-9050-FD8FC34495C1}" type="pres">
      <dgm:prSet presAssocID="{47B76B5F-EE47-4033-9BBB-5CEFF4F49CF4}" presName="level" presStyleLbl="node1" presStyleIdx="2" presStyleCnt="3">
        <dgm:presLayoutVars>
          <dgm:chMax val="1"/>
          <dgm:bulletEnabled val="1"/>
        </dgm:presLayoutVars>
      </dgm:prSet>
      <dgm:spPr/>
      <dgm:t>
        <a:bodyPr/>
        <a:lstStyle/>
        <a:p>
          <a:endParaRPr lang="zh-CN" altLang="en-US"/>
        </a:p>
      </dgm:t>
    </dgm:pt>
    <dgm:pt modelId="{E754FF8A-5EE5-4464-AD77-4BA12D4045D8}" type="pres">
      <dgm:prSet presAssocID="{47B76B5F-EE47-4033-9BBB-5CEFF4F49CF4}" presName="levelTx" presStyleLbl="revTx" presStyleIdx="0" presStyleCnt="0">
        <dgm:presLayoutVars>
          <dgm:chMax val="1"/>
          <dgm:bulletEnabled val="1"/>
        </dgm:presLayoutVars>
      </dgm:prSet>
      <dgm:spPr/>
      <dgm:t>
        <a:bodyPr/>
        <a:lstStyle/>
        <a:p>
          <a:endParaRPr lang="zh-CN" altLang="en-US"/>
        </a:p>
      </dgm:t>
    </dgm:pt>
  </dgm:ptLst>
  <dgm:cxnLst>
    <dgm:cxn modelId="{D21420CB-BB22-4AE7-A270-299F3E3F7A4D}" type="presOf" srcId="{21F61AC7-FA40-429E-857E-11C4C37AF515}" destId="{3EF76DB7-BC0F-4157-A310-82690378A1D6}" srcOrd="0" destOrd="0" presId="urn:microsoft.com/office/officeart/2005/8/layout/pyramid1"/>
    <dgm:cxn modelId="{E7B19D53-8E5F-418C-AF8F-005B1B3232C3}" type="presOf" srcId="{47B76B5F-EE47-4033-9BBB-5CEFF4F49CF4}" destId="{E754FF8A-5EE5-4464-AD77-4BA12D4045D8}" srcOrd="1" destOrd="0" presId="urn:microsoft.com/office/officeart/2005/8/layout/pyramid1"/>
    <dgm:cxn modelId="{B3E09DD4-F2BA-4686-9245-850B8A9A3840}" type="presOf" srcId="{89DE6430-C7B0-49E6-A95B-DBA77337B9B1}" destId="{3C546DC0-C5D9-4E62-BD11-A6E97DA88B21}" srcOrd="1" destOrd="0" presId="urn:microsoft.com/office/officeart/2005/8/layout/pyramid1"/>
    <dgm:cxn modelId="{452366F4-7AE3-4030-B063-1D2E903955F0}" type="presOf" srcId="{47B76B5F-EE47-4033-9BBB-5CEFF4F49CF4}" destId="{C26D6DA1-3808-49C2-9050-FD8FC34495C1}" srcOrd="0" destOrd="0" presId="urn:microsoft.com/office/officeart/2005/8/layout/pyramid1"/>
    <dgm:cxn modelId="{24805FCB-44B4-419D-A7A1-A435B023D133}" srcId="{21F61AC7-FA40-429E-857E-11C4C37AF515}" destId="{89DE6430-C7B0-49E6-A95B-DBA77337B9B1}" srcOrd="0" destOrd="0" parTransId="{8B8CAB83-A730-40A5-9AC9-299F36017CE2}" sibTransId="{727FEDCA-26A1-4DBD-9345-D9198A90162E}"/>
    <dgm:cxn modelId="{EDB95ED4-E52B-4186-AEE7-E13BB9C1997C}" srcId="{21F61AC7-FA40-429E-857E-11C4C37AF515}" destId="{1156EFC9-97CA-43E6-9651-3A23405EECFB}" srcOrd="1" destOrd="0" parTransId="{33AFFE38-4D57-4FFB-B4FC-504382334811}" sibTransId="{8C17C189-2737-4854-96A4-F83A5F7904E8}"/>
    <dgm:cxn modelId="{A97EDEA6-27F2-4E17-AE9B-FA47C3FAF2C2}" type="presOf" srcId="{1156EFC9-97CA-43E6-9651-3A23405EECFB}" destId="{E340C4F9-D972-4D6A-8A87-03906C5ED0D8}" srcOrd="1" destOrd="0" presId="urn:microsoft.com/office/officeart/2005/8/layout/pyramid1"/>
    <dgm:cxn modelId="{E59CC8B7-C1D6-49FE-8CCA-CE395966F1CF}" type="presOf" srcId="{89DE6430-C7B0-49E6-A95B-DBA77337B9B1}" destId="{9062A875-AD1D-4D5E-8A43-9CBA9608B5F2}" srcOrd="0" destOrd="0" presId="urn:microsoft.com/office/officeart/2005/8/layout/pyramid1"/>
    <dgm:cxn modelId="{C0CBC09C-3AF5-4ED0-AC19-CCDE2C20AA1F}" type="presOf" srcId="{1156EFC9-97CA-43E6-9651-3A23405EECFB}" destId="{862A0651-6494-44C0-9219-C281C8E4866F}" srcOrd="0" destOrd="0" presId="urn:microsoft.com/office/officeart/2005/8/layout/pyramid1"/>
    <dgm:cxn modelId="{79D6AABF-AE22-4A68-A276-8BB2D2F842BD}" srcId="{21F61AC7-FA40-429E-857E-11C4C37AF515}" destId="{47B76B5F-EE47-4033-9BBB-5CEFF4F49CF4}" srcOrd="2" destOrd="0" parTransId="{35D5AFE3-17D4-467B-AD6B-B5878E2232A7}" sibTransId="{5B569E3F-00B0-40C2-B90B-88D58F611071}"/>
    <dgm:cxn modelId="{6295F786-B24E-40DE-B8F6-F3F9FA693AE6}" type="presParOf" srcId="{3EF76DB7-BC0F-4157-A310-82690378A1D6}" destId="{E0C54093-41BC-4903-A210-E58567DC6AB7}" srcOrd="0" destOrd="0" presId="urn:microsoft.com/office/officeart/2005/8/layout/pyramid1"/>
    <dgm:cxn modelId="{13CE3ADE-B672-44D8-AC03-2343C2357466}" type="presParOf" srcId="{E0C54093-41BC-4903-A210-E58567DC6AB7}" destId="{9062A875-AD1D-4D5E-8A43-9CBA9608B5F2}" srcOrd="0" destOrd="0" presId="urn:microsoft.com/office/officeart/2005/8/layout/pyramid1"/>
    <dgm:cxn modelId="{6C456EC4-58A5-423E-98F1-AD6D1C33021F}" type="presParOf" srcId="{E0C54093-41BC-4903-A210-E58567DC6AB7}" destId="{3C546DC0-C5D9-4E62-BD11-A6E97DA88B21}" srcOrd="1" destOrd="0" presId="urn:microsoft.com/office/officeart/2005/8/layout/pyramid1"/>
    <dgm:cxn modelId="{AB1C2ABF-0836-4D55-9E47-5093A415A19A}" type="presParOf" srcId="{3EF76DB7-BC0F-4157-A310-82690378A1D6}" destId="{A3123082-8240-4F0C-9321-146D6518C2EE}" srcOrd="1" destOrd="0" presId="urn:microsoft.com/office/officeart/2005/8/layout/pyramid1"/>
    <dgm:cxn modelId="{78A29B28-DA76-4BF3-9470-2CB26175B578}" type="presParOf" srcId="{A3123082-8240-4F0C-9321-146D6518C2EE}" destId="{862A0651-6494-44C0-9219-C281C8E4866F}" srcOrd="0" destOrd="0" presId="urn:microsoft.com/office/officeart/2005/8/layout/pyramid1"/>
    <dgm:cxn modelId="{DDFDFA3B-7D01-4F4B-9198-151A7FA98FB0}" type="presParOf" srcId="{A3123082-8240-4F0C-9321-146D6518C2EE}" destId="{E340C4F9-D972-4D6A-8A87-03906C5ED0D8}" srcOrd="1" destOrd="0" presId="urn:microsoft.com/office/officeart/2005/8/layout/pyramid1"/>
    <dgm:cxn modelId="{B883B915-60FC-4016-94E5-677F77B843BB}" type="presParOf" srcId="{3EF76DB7-BC0F-4157-A310-82690378A1D6}" destId="{B83024A9-7024-4E99-9816-7D73B280CCD8}" srcOrd="2" destOrd="0" presId="urn:microsoft.com/office/officeart/2005/8/layout/pyramid1"/>
    <dgm:cxn modelId="{496E4E32-7BEE-4E5D-A726-625E9E91F66F}" type="presParOf" srcId="{B83024A9-7024-4E99-9816-7D73B280CCD8}" destId="{C26D6DA1-3808-49C2-9050-FD8FC34495C1}" srcOrd="0" destOrd="0" presId="urn:microsoft.com/office/officeart/2005/8/layout/pyramid1"/>
    <dgm:cxn modelId="{5F9DA819-537E-40ED-84F1-9C990BF7EF14}" type="presParOf" srcId="{B83024A9-7024-4E99-9816-7D73B280CCD8}" destId="{E754FF8A-5EE5-4464-AD77-4BA12D4045D8}"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8C81F095-79B4-4DF9-BE21-675976311FAB}" type="doc">
      <dgm:prSet loTypeId="urn:microsoft.com/office/officeart/2009/3/layout/IncreasingArrowsProcess" loCatId="process" qsTypeId="urn:microsoft.com/office/officeart/2005/8/quickstyle/simple1" qsCatId="simple" csTypeId="urn:microsoft.com/office/officeart/2005/8/colors/colorful1" csCatId="colorful" phldr="1"/>
      <dgm:spPr/>
      <dgm:t>
        <a:bodyPr/>
        <a:lstStyle/>
        <a:p>
          <a:endParaRPr lang="zh-CN" altLang="en-US"/>
        </a:p>
      </dgm:t>
    </dgm:pt>
    <dgm:pt modelId="{BDAAA976-3410-47CD-B059-72F7D8E6853A}">
      <dgm:prSet phldrT="[文本]"/>
      <dgm:spPr/>
      <dgm:t>
        <a:bodyPr/>
        <a:lstStyle/>
        <a:p>
          <a:r>
            <a:rPr lang="en-US" altLang="zh-CN" dirty="0" smtClean="0"/>
            <a:t>1</a:t>
          </a:r>
          <a:endParaRPr lang="zh-CN" altLang="en-US" dirty="0"/>
        </a:p>
      </dgm:t>
    </dgm:pt>
    <dgm:pt modelId="{40821567-B317-4356-8BA8-2B5BBBAE9B02}" type="parTrans" cxnId="{621ADA95-4616-48AF-A470-36D550A16D1A}">
      <dgm:prSet/>
      <dgm:spPr/>
      <dgm:t>
        <a:bodyPr/>
        <a:lstStyle/>
        <a:p>
          <a:endParaRPr lang="zh-CN" altLang="en-US"/>
        </a:p>
      </dgm:t>
    </dgm:pt>
    <dgm:pt modelId="{409B63CE-EC8A-43A6-B6F9-DE44205DCDBE}" type="sibTrans" cxnId="{621ADA95-4616-48AF-A470-36D550A16D1A}">
      <dgm:prSet/>
      <dgm:spPr/>
      <dgm:t>
        <a:bodyPr/>
        <a:lstStyle/>
        <a:p>
          <a:endParaRPr lang="zh-CN" altLang="en-US"/>
        </a:p>
      </dgm:t>
    </dgm:pt>
    <dgm:pt modelId="{09C17132-99A4-404D-A814-E95CFDB15B2B}">
      <dgm:prSet phldrT="[文本]" custT="1"/>
      <dgm:spPr/>
      <dgm:t>
        <a:bodyPr/>
        <a:lstStyle/>
        <a:p>
          <a:r>
            <a:rPr lang="zh-CN" altLang="en-US" sz="2800" dirty="0" smtClean="0">
              <a:latin typeface="微软雅黑" panose="020B0503020204020204" pitchFamily="34" charset="-122"/>
              <a:ea typeface="微软雅黑" panose="020B0503020204020204" pitchFamily="34" charset="-122"/>
            </a:rPr>
            <a:t>保持冷静</a:t>
          </a:r>
          <a:endParaRPr lang="zh-CN" altLang="en-US" sz="2800" dirty="0">
            <a:latin typeface="微软雅黑" panose="020B0503020204020204" pitchFamily="34" charset="-122"/>
            <a:ea typeface="微软雅黑" panose="020B0503020204020204" pitchFamily="34" charset="-122"/>
          </a:endParaRPr>
        </a:p>
      </dgm:t>
    </dgm:pt>
    <dgm:pt modelId="{D84576E8-0431-402D-89E2-5E8D56D6A467}" type="parTrans" cxnId="{A25E1175-7E52-4DA1-9D1E-02A2BE605134}">
      <dgm:prSet/>
      <dgm:spPr/>
      <dgm:t>
        <a:bodyPr/>
        <a:lstStyle/>
        <a:p>
          <a:endParaRPr lang="zh-CN" altLang="en-US"/>
        </a:p>
      </dgm:t>
    </dgm:pt>
    <dgm:pt modelId="{E0D0B780-1794-40BE-9D1D-DB5EC2A5D317}" type="sibTrans" cxnId="{A25E1175-7E52-4DA1-9D1E-02A2BE605134}">
      <dgm:prSet/>
      <dgm:spPr/>
      <dgm:t>
        <a:bodyPr/>
        <a:lstStyle/>
        <a:p>
          <a:endParaRPr lang="zh-CN" altLang="en-US"/>
        </a:p>
      </dgm:t>
    </dgm:pt>
    <dgm:pt modelId="{A5D6DB4F-0C1D-4411-9C0E-5A18C5BADCC5}">
      <dgm:prSet phldrT="[文本]"/>
      <dgm:spPr/>
      <dgm:t>
        <a:bodyPr/>
        <a:lstStyle/>
        <a:p>
          <a:r>
            <a:rPr lang="en-US" altLang="zh-CN" dirty="0" smtClean="0"/>
            <a:t>2</a:t>
          </a:r>
          <a:endParaRPr lang="zh-CN" altLang="en-US" dirty="0"/>
        </a:p>
      </dgm:t>
    </dgm:pt>
    <dgm:pt modelId="{D3C07FB9-0735-41B2-BB47-14F0C92EE1C7}" type="parTrans" cxnId="{CB17710F-BB95-494E-8C1F-7747005B0C59}">
      <dgm:prSet/>
      <dgm:spPr/>
      <dgm:t>
        <a:bodyPr/>
        <a:lstStyle/>
        <a:p>
          <a:endParaRPr lang="zh-CN" altLang="en-US"/>
        </a:p>
      </dgm:t>
    </dgm:pt>
    <dgm:pt modelId="{568F2088-4F83-480C-BE1B-6301A994693F}" type="sibTrans" cxnId="{CB17710F-BB95-494E-8C1F-7747005B0C59}">
      <dgm:prSet/>
      <dgm:spPr/>
      <dgm:t>
        <a:bodyPr/>
        <a:lstStyle/>
        <a:p>
          <a:endParaRPr lang="zh-CN" altLang="en-US"/>
        </a:p>
      </dgm:t>
    </dgm:pt>
    <dgm:pt modelId="{9232715E-D164-4DA6-87B3-060559413A58}">
      <dgm:prSet phldrT="[文本]" custT="1"/>
      <dgm:spPr/>
      <dgm:t>
        <a:bodyPr/>
        <a:lstStyle/>
        <a:p>
          <a:r>
            <a:rPr lang="zh-CN" altLang="en-US" sz="2800" dirty="0" smtClean="0">
              <a:latin typeface="微软雅黑" panose="020B0503020204020204" pitchFamily="34" charset="-122"/>
              <a:ea typeface="微软雅黑" panose="020B0503020204020204" pitchFamily="34" charset="-122"/>
            </a:rPr>
            <a:t>突发应对</a:t>
          </a:r>
          <a:endParaRPr lang="zh-CN" altLang="en-US" sz="2800" dirty="0">
            <a:latin typeface="微软雅黑" panose="020B0503020204020204" pitchFamily="34" charset="-122"/>
            <a:ea typeface="微软雅黑" panose="020B0503020204020204" pitchFamily="34" charset="-122"/>
          </a:endParaRPr>
        </a:p>
      </dgm:t>
    </dgm:pt>
    <dgm:pt modelId="{5C36CB5E-FA28-4031-815D-8C107763A58D}" type="parTrans" cxnId="{2D2B8C8A-4EE9-4963-99C9-9A2DB91750CB}">
      <dgm:prSet/>
      <dgm:spPr/>
      <dgm:t>
        <a:bodyPr/>
        <a:lstStyle/>
        <a:p>
          <a:endParaRPr lang="zh-CN" altLang="en-US"/>
        </a:p>
      </dgm:t>
    </dgm:pt>
    <dgm:pt modelId="{79669B6F-0EC9-4CFB-8184-29A465A303E8}" type="sibTrans" cxnId="{2D2B8C8A-4EE9-4963-99C9-9A2DB91750CB}">
      <dgm:prSet/>
      <dgm:spPr/>
      <dgm:t>
        <a:bodyPr/>
        <a:lstStyle/>
        <a:p>
          <a:endParaRPr lang="zh-CN" altLang="en-US"/>
        </a:p>
      </dgm:t>
    </dgm:pt>
    <dgm:pt modelId="{F8A2E852-2D73-454F-BD49-E2FF6677BAF4}">
      <dgm:prSet phldrT="[文本]"/>
      <dgm:spPr/>
      <dgm:t>
        <a:bodyPr/>
        <a:lstStyle/>
        <a:p>
          <a:r>
            <a:rPr lang="en-US" altLang="zh-CN" dirty="0" smtClean="0"/>
            <a:t>3</a:t>
          </a:r>
          <a:endParaRPr lang="zh-CN" altLang="en-US" dirty="0"/>
        </a:p>
      </dgm:t>
    </dgm:pt>
    <dgm:pt modelId="{CD8B6497-291C-40CA-9AB0-16D56352C965}" type="parTrans" cxnId="{9B360A52-AC87-4A46-B597-016E838078F5}">
      <dgm:prSet/>
      <dgm:spPr/>
      <dgm:t>
        <a:bodyPr/>
        <a:lstStyle/>
        <a:p>
          <a:endParaRPr lang="zh-CN" altLang="en-US"/>
        </a:p>
      </dgm:t>
    </dgm:pt>
    <dgm:pt modelId="{AD3F5A01-FCC5-42CF-BC57-6653B72CCE67}" type="sibTrans" cxnId="{9B360A52-AC87-4A46-B597-016E838078F5}">
      <dgm:prSet/>
      <dgm:spPr/>
      <dgm:t>
        <a:bodyPr/>
        <a:lstStyle/>
        <a:p>
          <a:endParaRPr lang="zh-CN" altLang="en-US"/>
        </a:p>
      </dgm:t>
    </dgm:pt>
    <dgm:pt modelId="{F9F1C705-AB64-4389-B546-91B1A81935CF}">
      <dgm:prSet phldrT="[文本]" custT="1"/>
      <dgm:spPr/>
      <dgm:t>
        <a:bodyPr/>
        <a:lstStyle/>
        <a:p>
          <a:r>
            <a:rPr lang="zh-CN" altLang="en-US" sz="2800" dirty="0" smtClean="0">
              <a:latin typeface="微软雅黑" panose="020B0503020204020204" pitchFamily="34" charset="-122"/>
              <a:ea typeface="微软雅黑" panose="020B0503020204020204" pitchFamily="34" charset="-122"/>
            </a:rPr>
            <a:t>如何请第三方帮助</a:t>
          </a:r>
          <a:endParaRPr lang="zh-CN" altLang="en-US" sz="2800" dirty="0">
            <a:latin typeface="微软雅黑" panose="020B0503020204020204" pitchFamily="34" charset="-122"/>
            <a:ea typeface="微软雅黑" panose="020B0503020204020204" pitchFamily="34" charset="-122"/>
          </a:endParaRPr>
        </a:p>
      </dgm:t>
    </dgm:pt>
    <dgm:pt modelId="{41D72269-0DE4-4305-B8D8-845A65089DA9}" type="parTrans" cxnId="{011ED73B-31D5-4B3F-97DF-BC8370338AD2}">
      <dgm:prSet/>
      <dgm:spPr/>
      <dgm:t>
        <a:bodyPr/>
        <a:lstStyle/>
        <a:p>
          <a:endParaRPr lang="zh-CN" altLang="en-US"/>
        </a:p>
      </dgm:t>
    </dgm:pt>
    <dgm:pt modelId="{23BCFCF4-DC19-4FE1-8FCF-D4FE38F8D1DD}" type="sibTrans" cxnId="{011ED73B-31D5-4B3F-97DF-BC8370338AD2}">
      <dgm:prSet/>
      <dgm:spPr/>
      <dgm:t>
        <a:bodyPr/>
        <a:lstStyle/>
        <a:p>
          <a:endParaRPr lang="zh-CN" altLang="en-US"/>
        </a:p>
      </dgm:t>
    </dgm:pt>
    <dgm:pt modelId="{7A078452-3A7B-4736-9C5B-C956B00DD7AA}" type="pres">
      <dgm:prSet presAssocID="{8C81F095-79B4-4DF9-BE21-675976311FAB}" presName="Name0" presStyleCnt="0">
        <dgm:presLayoutVars>
          <dgm:chMax val="5"/>
          <dgm:chPref val="5"/>
          <dgm:dir/>
          <dgm:animLvl val="lvl"/>
        </dgm:presLayoutVars>
      </dgm:prSet>
      <dgm:spPr/>
      <dgm:t>
        <a:bodyPr/>
        <a:lstStyle/>
        <a:p>
          <a:endParaRPr lang="zh-CN" altLang="en-US"/>
        </a:p>
      </dgm:t>
    </dgm:pt>
    <dgm:pt modelId="{1E7338A4-5E1B-4A19-92A9-0049F6968808}" type="pres">
      <dgm:prSet presAssocID="{BDAAA976-3410-47CD-B059-72F7D8E6853A}" presName="parentText1" presStyleLbl="node1" presStyleIdx="0" presStyleCnt="3">
        <dgm:presLayoutVars>
          <dgm:chMax/>
          <dgm:chPref val="3"/>
          <dgm:bulletEnabled val="1"/>
        </dgm:presLayoutVars>
      </dgm:prSet>
      <dgm:spPr/>
      <dgm:t>
        <a:bodyPr/>
        <a:lstStyle/>
        <a:p>
          <a:endParaRPr lang="zh-CN" altLang="en-US"/>
        </a:p>
      </dgm:t>
    </dgm:pt>
    <dgm:pt modelId="{564056C4-06D0-4371-B67F-F2F0E178198D}" type="pres">
      <dgm:prSet presAssocID="{BDAAA976-3410-47CD-B059-72F7D8E6853A}" presName="childText1" presStyleLbl="solidAlignAcc1" presStyleIdx="0" presStyleCnt="3" custScaleY="51343" custLinFactNeighborX="2900" custLinFactNeighborY="-28982">
        <dgm:presLayoutVars>
          <dgm:chMax val="0"/>
          <dgm:chPref val="0"/>
          <dgm:bulletEnabled val="1"/>
        </dgm:presLayoutVars>
      </dgm:prSet>
      <dgm:spPr/>
      <dgm:t>
        <a:bodyPr/>
        <a:lstStyle/>
        <a:p>
          <a:endParaRPr lang="zh-CN" altLang="en-US"/>
        </a:p>
      </dgm:t>
    </dgm:pt>
    <dgm:pt modelId="{88F1C157-A0A5-46F2-AA2D-775A72DEE082}" type="pres">
      <dgm:prSet presAssocID="{A5D6DB4F-0C1D-4411-9C0E-5A18C5BADCC5}" presName="parentText2" presStyleLbl="node1" presStyleIdx="1" presStyleCnt="3">
        <dgm:presLayoutVars>
          <dgm:chMax/>
          <dgm:chPref val="3"/>
          <dgm:bulletEnabled val="1"/>
        </dgm:presLayoutVars>
      </dgm:prSet>
      <dgm:spPr/>
      <dgm:t>
        <a:bodyPr/>
        <a:lstStyle/>
        <a:p>
          <a:endParaRPr lang="zh-CN" altLang="en-US"/>
        </a:p>
      </dgm:t>
    </dgm:pt>
    <dgm:pt modelId="{8C4BAA49-C13D-44BC-9E10-E84FB7AB589F}" type="pres">
      <dgm:prSet presAssocID="{A5D6DB4F-0C1D-4411-9C0E-5A18C5BADCC5}" presName="childText2" presStyleLbl="solidAlignAcc1" presStyleIdx="1" presStyleCnt="3" custScaleY="57310" custLinFactNeighborX="-1053" custLinFactNeighborY="-22214">
        <dgm:presLayoutVars>
          <dgm:chMax val="0"/>
          <dgm:chPref val="0"/>
          <dgm:bulletEnabled val="1"/>
        </dgm:presLayoutVars>
      </dgm:prSet>
      <dgm:spPr/>
      <dgm:t>
        <a:bodyPr/>
        <a:lstStyle/>
        <a:p>
          <a:endParaRPr lang="zh-CN" altLang="en-US"/>
        </a:p>
      </dgm:t>
    </dgm:pt>
    <dgm:pt modelId="{09144FDE-0430-4576-A353-710CA29F3A36}" type="pres">
      <dgm:prSet presAssocID="{F8A2E852-2D73-454F-BD49-E2FF6677BAF4}" presName="parentText3" presStyleLbl="node1" presStyleIdx="2" presStyleCnt="3">
        <dgm:presLayoutVars>
          <dgm:chMax/>
          <dgm:chPref val="3"/>
          <dgm:bulletEnabled val="1"/>
        </dgm:presLayoutVars>
      </dgm:prSet>
      <dgm:spPr/>
      <dgm:t>
        <a:bodyPr/>
        <a:lstStyle/>
        <a:p>
          <a:endParaRPr lang="zh-CN" altLang="en-US"/>
        </a:p>
      </dgm:t>
    </dgm:pt>
    <dgm:pt modelId="{8FBE35E2-D6F5-41DB-B42E-9556CBE0D86A}" type="pres">
      <dgm:prSet presAssocID="{F8A2E852-2D73-454F-BD49-E2FF6677BAF4}" presName="childText3" presStyleLbl="solidAlignAcc1" presStyleIdx="2" presStyleCnt="3" custScaleY="67082" custLinFactNeighborX="-18" custLinFactNeighborY="-17780">
        <dgm:presLayoutVars>
          <dgm:chMax val="0"/>
          <dgm:chPref val="0"/>
          <dgm:bulletEnabled val="1"/>
        </dgm:presLayoutVars>
      </dgm:prSet>
      <dgm:spPr/>
      <dgm:t>
        <a:bodyPr/>
        <a:lstStyle/>
        <a:p>
          <a:endParaRPr lang="zh-CN" altLang="en-US"/>
        </a:p>
      </dgm:t>
    </dgm:pt>
  </dgm:ptLst>
  <dgm:cxnLst>
    <dgm:cxn modelId="{0BC23646-A827-4568-8AD9-ED4ECC1E3D02}" type="presOf" srcId="{BDAAA976-3410-47CD-B059-72F7D8E6853A}" destId="{1E7338A4-5E1B-4A19-92A9-0049F6968808}" srcOrd="0" destOrd="0" presId="urn:microsoft.com/office/officeart/2009/3/layout/IncreasingArrowsProcess"/>
    <dgm:cxn modelId="{9AE1C534-4FCE-4D75-B1F8-6A6F2EB2396A}" type="presOf" srcId="{8C81F095-79B4-4DF9-BE21-675976311FAB}" destId="{7A078452-3A7B-4736-9C5B-C956B00DD7AA}" srcOrd="0" destOrd="0" presId="urn:microsoft.com/office/officeart/2009/3/layout/IncreasingArrowsProcess"/>
    <dgm:cxn modelId="{2D2B8C8A-4EE9-4963-99C9-9A2DB91750CB}" srcId="{A5D6DB4F-0C1D-4411-9C0E-5A18C5BADCC5}" destId="{9232715E-D164-4DA6-87B3-060559413A58}" srcOrd="0" destOrd="0" parTransId="{5C36CB5E-FA28-4031-815D-8C107763A58D}" sibTransId="{79669B6F-0EC9-4CFB-8184-29A465A303E8}"/>
    <dgm:cxn modelId="{E7EEE650-C242-4817-B895-54895C880001}" type="presOf" srcId="{09C17132-99A4-404D-A814-E95CFDB15B2B}" destId="{564056C4-06D0-4371-B67F-F2F0E178198D}" srcOrd="0" destOrd="0" presId="urn:microsoft.com/office/officeart/2009/3/layout/IncreasingArrowsProcess"/>
    <dgm:cxn modelId="{ABC5ACFB-1A98-4D82-B29A-3DA1BEF36977}" type="presOf" srcId="{F8A2E852-2D73-454F-BD49-E2FF6677BAF4}" destId="{09144FDE-0430-4576-A353-710CA29F3A36}" srcOrd="0" destOrd="0" presId="urn:microsoft.com/office/officeart/2009/3/layout/IncreasingArrowsProcess"/>
    <dgm:cxn modelId="{CB17710F-BB95-494E-8C1F-7747005B0C59}" srcId="{8C81F095-79B4-4DF9-BE21-675976311FAB}" destId="{A5D6DB4F-0C1D-4411-9C0E-5A18C5BADCC5}" srcOrd="1" destOrd="0" parTransId="{D3C07FB9-0735-41B2-BB47-14F0C92EE1C7}" sibTransId="{568F2088-4F83-480C-BE1B-6301A994693F}"/>
    <dgm:cxn modelId="{621ADA95-4616-48AF-A470-36D550A16D1A}" srcId="{8C81F095-79B4-4DF9-BE21-675976311FAB}" destId="{BDAAA976-3410-47CD-B059-72F7D8E6853A}" srcOrd="0" destOrd="0" parTransId="{40821567-B317-4356-8BA8-2B5BBBAE9B02}" sibTransId="{409B63CE-EC8A-43A6-B6F9-DE44205DCDBE}"/>
    <dgm:cxn modelId="{A25E1175-7E52-4DA1-9D1E-02A2BE605134}" srcId="{BDAAA976-3410-47CD-B059-72F7D8E6853A}" destId="{09C17132-99A4-404D-A814-E95CFDB15B2B}" srcOrd="0" destOrd="0" parTransId="{D84576E8-0431-402D-89E2-5E8D56D6A467}" sibTransId="{E0D0B780-1794-40BE-9D1D-DB5EC2A5D317}"/>
    <dgm:cxn modelId="{F4B78B13-A260-4BD3-94B2-E9A369C9229E}" type="presOf" srcId="{F9F1C705-AB64-4389-B546-91B1A81935CF}" destId="{8FBE35E2-D6F5-41DB-B42E-9556CBE0D86A}" srcOrd="0" destOrd="0" presId="urn:microsoft.com/office/officeart/2009/3/layout/IncreasingArrowsProcess"/>
    <dgm:cxn modelId="{9B360A52-AC87-4A46-B597-016E838078F5}" srcId="{8C81F095-79B4-4DF9-BE21-675976311FAB}" destId="{F8A2E852-2D73-454F-BD49-E2FF6677BAF4}" srcOrd="2" destOrd="0" parTransId="{CD8B6497-291C-40CA-9AB0-16D56352C965}" sibTransId="{AD3F5A01-FCC5-42CF-BC57-6653B72CCE67}"/>
    <dgm:cxn modelId="{E17FAD77-1D80-48AE-86B5-2E30EAE85ECF}" type="presOf" srcId="{9232715E-D164-4DA6-87B3-060559413A58}" destId="{8C4BAA49-C13D-44BC-9E10-E84FB7AB589F}" srcOrd="0" destOrd="0" presId="urn:microsoft.com/office/officeart/2009/3/layout/IncreasingArrowsProcess"/>
    <dgm:cxn modelId="{4FF30EC0-268A-438E-9274-87FF5199A0BA}" type="presOf" srcId="{A5D6DB4F-0C1D-4411-9C0E-5A18C5BADCC5}" destId="{88F1C157-A0A5-46F2-AA2D-775A72DEE082}" srcOrd="0" destOrd="0" presId="urn:microsoft.com/office/officeart/2009/3/layout/IncreasingArrowsProcess"/>
    <dgm:cxn modelId="{011ED73B-31D5-4B3F-97DF-BC8370338AD2}" srcId="{F8A2E852-2D73-454F-BD49-E2FF6677BAF4}" destId="{F9F1C705-AB64-4389-B546-91B1A81935CF}" srcOrd="0" destOrd="0" parTransId="{41D72269-0DE4-4305-B8D8-845A65089DA9}" sibTransId="{23BCFCF4-DC19-4FE1-8FCF-D4FE38F8D1DD}"/>
    <dgm:cxn modelId="{ADB4FB57-B820-4516-A74E-76AFC8798B78}" type="presParOf" srcId="{7A078452-3A7B-4736-9C5B-C956B00DD7AA}" destId="{1E7338A4-5E1B-4A19-92A9-0049F6968808}" srcOrd="0" destOrd="0" presId="urn:microsoft.com/office/officeart/2009/3/layout/IncreasingArrowsProcess"/>
    <dgm:cxn modelId="{B5C0B253-1B92-47FC-BB37-53246F3D5115}" type="presParOf" srcId="{7A078452-3A7B-4736-9C5B-C956B00DD7AA}" destId="{564056C4-06D0-4371-B67F-F2F0E178198D}" srcOrd="1" destOrd="0" presId="urn:microsoft.com/office/officeart/2009/3/layout/IncreasingArrowsProcess"/>
    <dgm:cxn modelId="{032B5D61-889F-45B8-802D-46E4E1DC7FDE}" type="presParOf" srcId="{7A078452-3A7B-4736-9C5B-C956B00DD7AA}" destId="{88F1C157-A0A5-46F2-AA2D-775A72DEE082}" srcOrd="2" destOrd="0" presId="urn:microsoft.com/office/officeart/2009/3/layout/IncreasingArrowsProcess"/>
    <dgm:cxn modelId="{D046D647-209E-481C-B505-D85B8478CA62}" type="presParOf" srcId="{7A078452-3A7B-4736-9C5B-C956B00DD7AA}" destId="{8C4BAA49-C13D-44BC-9E10-E84FB7AB589F}" srcOrd="3" destOrd="0" presId="urn:microsoft.com/office/officeart/2009/3/layout/IncreasingArrowsProcess"/>
    <dgm:cxn modelId="{52483327-AEC4-4E07-8B8C-9CE865EE1A38}" type="presParOf" srcId="{7A078452-3A7B-4736-9C5B-C956B00DD7AA}" destId="{09144FDE-0430-4576-A353-710CA29F3A36}" srcOrd="4" destOrd="0" presId="urn:microsoft.com/office/officeart/2009/3/layout/IncreasingArrowsProcess"/>
    <dgm:cxn modelId="{219543D1-B879-49BD-84A2-CC1151AAE0EC}" type="presParOf" srcId="{7A078452-3A7B-4736-9C5B-C956B00DD7AA}" destId="{8FBE35E2-D6F5-41DB-B42E-9556CBE0D86A}"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4DDCF08-6A80-4AAB-BC39-51DEEFAFC5D1}" type="doc">
      <dgm:prSet loTypeId="urn:microsoft.com/office/officeart/2005/8/layout/arrow3" loCatId="relationship" qsTypeId="urn:microsoft.com/office/officeart/2005/8/quickstyle/simple1" qsCatId="simple" csTypeId="urn:microsoft.com/office/officeart/2005/8/colors/colorful4" csCatId="colorful" phldr="1"/>
      <dgm:spPr/>
      <dgm:t>
        <a:bodyPr/>
        <a:lstStyle/>
        <a:p>
          <a:endParaRPr lang="zh-CN" altLang="en-US"/>
        </a:p>
      </dgm:t>
    </dgm:pt>
    <dgm:pt modelId="{BFB7856E-7BA8-430E-9B38-6869B1321AF5}">
      <dgm:prSet phldrT="[文本]" custT="1"/>
      <dgm:spPr/>
      <dgm:t>
        <a:bodyPr/>
        <a:lstStyle/>
        <a:p>
          <a:r>
            <a:rPr lang="zh-CN" altLang="en-US" sz="3200" b="1" dirty="0" smtClean="0"/>
            <a:t>调查</a:t>
          </a:r>
          <a:endParaRPr lang="zh-CN" altLang="en-US" sz="3200" b="1" dirty="0"/>
        </a:p>
      </dgm:t>
    </dgm:pt>
    <dgm:pt modelId="{BF55F2AE-C79B-46A7-BC5C-52854F69242F}" type="parTrans" cxnId="{6899DADB-1701-4F7F-9DCB-2605F44D0AE6}">
      <dgm:prSet/>
      <dgm:spPr/>
      <dgm:t>
        <a:bodyPr/>
        <a:lstStyle/>
        <a:p>
          <a:endParaRPr lang="zh-CN" altLang="en-US" sz="3200" b="1"/>
        </a:p>
      </dgm:t>
    </dgm:pt>
    <dgm:pt modelId="{4776D9D4-8796-4D6F-9238-57C8A3EC8C30}" type="sibTrans" cxnId="{6899DADB-1701-4F7F-9DCB-2605F44D0AE6}">
      <dgm:prSet/>
      <dgm:spPr/>
      <dgm:t>
        <a:bodyPr/>
        <a:lstStyle/>
        <a:p>
          <a:endParaRPr lang="zh-CN" altLang="en-US" sz="3200" b="1"/>
        </a:p>
      </dgm:t>
    </dgm:pt>
    <dgm:pt modelId="{09C8AFA7-CD6F-4A09-9106-C38252DD59D9}">
      <dgm:prSet phldrT="[文本]" custT="1"/>
      <dgm:spPr/>
      <dgm:t>
        <a:bodyPr/>
        <a:lstStyle/>
        <a:p>
          <a:r>
            <a:rPr lang="zh-CN" altLang="en-US" sz="3200" b="1" dirty="0" smtClean="0"/>
            <a:t>方法</a:t>
          </a:r>
          <a:endParaRPr lang="zh-CN" altLang="en-US" sz="3200" b="1" dirty="0"/>
        </a:p>
      </dgm:t>
    </dgm:pt>
    <dgm:pt modelId="{F88E8C95-9522-4360-BED4-D3B735166582}" type="parTrans" cxnId="{E109E555-1D99-4EDC-8669-B7836C360956}">
      <dgm:prSet/>
      <dgm:spPr/>
      <dgm:t>
        <a:bodyPr/>
        <a:lstStyle/>
        <a:p>
          <a:endParaRPr lang="zh-CN" altLang="en-US" sz="3200" b="1"/>
        </a:p>
      </dgm:t>
    </dgm:pt>
    <dgm:pt modelId="{93C60211-AC93-475B-A9A5-D19C908C6878}" type="sibTrans" cxnId="{E109E555-1D99-4EDC-8669-B7836C360956}">
      <dgm:prSet/>
      <dgm:spPr/>
      <dgm:t>
        <a:bodyPr/>
        <a:lstStyle/>
        <a:p>
          <a:endParaRPr lang="zh-CN" altLang="en-US" sz="3200" b="1"/>
        </a:p>
      </dgm:t>
    </dgm:pt>
    <dgm:pt modelId="{2F88A8E0-2243-462B-A277-BC53E7A549D0}" type="pres">
      <dgm:prSet presAssocID="{84DDCF08-6A80-4AAB-BC39-51DEEFAFC5D1}" presName="compositeShape" presStyleCnt="0">
        <dgm:presLayoutVars>
          <dgm:chMax val="2"/>
          <dgm:dir/>
          <dgm:resizeHandles val="exact"/>
        </dgm:presLayoutVars>
      </dgm:prSet>
      <dgm:spPr/>
      <dgm:t>
        <a:bodyPr/>
        <a:lstStyle/>
        <a:p>
          <a:endParaRPr lang="zh-CN" altLang="en-US"/>
        </a:p>
      </dgm:t>
    </dgm:pt>
    <dgm:pt modelId="{AE812A88-A15E-41CA-9B5B-8D3EEB8AB692}" type="pres">
      <dgm:prSet presAssocID="{84DDCF08-6A80-4AAB-BC39-51DEEFAFC5D1}" presName="divider" presStyleLbl="fgShp" presStyleIdx="0" presStyleCnt="1"/>
      <dgm:spPr/>
    </dgm:pt>
    <dgm:pt modelId="{DCC58AA8-3DE5-4E80-B81A-CFDEB3D57768}" type="pres">
      <dgm:prSet presAssocID="{BFB7856E-7BA8-430E-9B38-6869B1321AF5}" presName="downArrow" presStyleLbl="node1" presStyleIdx="0" presStyleCnt="2"/>
      <dgm:spPr/>
    </dgm:pt>
    <dgm:pt modelId="{70558024-99CE-4035-B023-1945CDE03066}" type="pres">
      <dgm:prSet presAssocID="{BFB7856E-7BA8-430E-9B38-6869B1321AF5}" presName="downArrowText" presStyleLbl="revTx" presStyleIdx="0" presStyleCnt="2" custScaleX="159028">
        <dgm:presLayoutVars>
          <dgm:bulletEnabled val="1"/>
        </dgm:presLayoutVars>
      </dgm:prSet>
      <dgm:spPr/>
      <dgm:t>
        <a:bodyPr/>
        <a:lstStyle/>
        <a:p>
          <a:endParaRPr lang="zh-CN" altLang="en-US"/>
        </a:p>
      </dgm:t>
    </dgm:pt>
    <dgm:pt modelId="{9F7FAC6A-E8C9-43FC-9E27-91661FAD057A}" type="pres">
      <dgm:prSet presAssocID="{09C8AFA7-CD6F-4A09-9106-C38252DD59D9}" presName="upArrow" presStyleLbl="node1" presStyleIdx="1" presStyleCnt="2"/>
      <dgm:spPr/>
    </dgm:pt>
    <dgm:pt modelId="{690D29E3-6B46-47BD-9C6B-31319BC40E1D}" type="pres">
      <dgm:prSet presAssocID="{09C8AFA7-CD6F-4A09-9106-C38252DD59D9}" presName="upArrowText" presStyleLbl="revTx" presStyleIdx="1" presStyleCnt="2" custScaleX="170834">
        <dgm:presLayoutVars>
          <dgm:bulletEnabled val="1"/>
        </dgm:presLayoutVars>
      </dgm:prSet>
      <dgm:spPr/>
      <dgm:t>
        <a:bodyPr/>
        <a:lstStyle/>
        <a:p>
          <a:endParaRPr lang="zh-CN" altLang="en-US"/>
        </a:p>
      </dgm:t>
    </dgm:pt>
  </dgm:ptLst>
  <dgm:cxnLst>
    <dgm:cxn modelId="{EC4829D2-B809-4956-8833-38C9E6E0AB45}" type="presOf" srcId="{09C8AFA7-CD6F-4A09-9106-C38252DD59D9}" destId="{690D29E3-6B46-47BD-9C6B-31319BC40E1D}" srcOrd="0" destOrd="0" presId="urn:microsoft.com/office/officeart/2005/8/layout/arrow3"/>
    <dgm:cxn modelId="{A1779609-60DE-4FB7-807C-73289C6D50F3}" type="presOf" srcId="{BFB7856E-7BA8-430E-9B38-6869B1321AF5}" destId="{70558024-99CE-4035-B023-1945CDE03066}" srcOrd="0" destOrd="0" presId="urn:microsoft.com/office/officeart/2005/8/layout/arrow3"/>
    <dgm:cxn modelId="{8C41C4F1-F0D4-4012-B31D-FFB0A42233BF}" type="presOf" srcId="{84DDCF08-6A80-4AAB-BC39-51DEEFAFC5D1}" destId="{2F88A8E0-2243-462B-A277-BC53E7A549D0}" srcOrd="0" destOrd="0" presId="urn:microsoft.com/office/officeart/2005/8/layout/arrow3"/>
    <dgm:cxn modelId="{E109E555-1D99-4EDC-8669-B7836C360956}" srcId="{84DDCF08-6A80-4AAB-BC39-51DEEFAFC5D1}" destId="{09C8AFA7-CD6F-4A09-9106-C38252DD59D9}" srcOrd="1" destOrd="0" parTransId="{F88E8C95-9522-4360-BED4-D3B735166582}" sibTransId="{93C60211-AC93-475B-A9A5-D19C908C6878}"/>
    <dgm:cxn modelId="{6899DADB-1701-4F7F-9DCB-2605F44D0AE6}" srcId="{84DDCF08-6A80-4AAB-BC39-51DEEFAFC5D1}" destId="{BFB7856E-7BA8-430E-9B38-6869B1321AF5}" srcOrd="0" destOrd="0" parTransId="{BF55F2AE-C79B-46A7-BC5C-52854F69242F}" sibTransId="{4776D9D4-8796-4D6F-9238-57C8A3EC8C30}"/>
    <dgm:cxn modelId="{1FE52A16-EC4C-4A36-8575-B5F942183166}" type="presParOf" srcId="{2F88A8E0-2243-462B-A277-BC53E7A549D0}" destId="{AE812A88-A15E-41CA-9B5B-8D3EEB8AB692}" srcOrd="0" destOrd="0" presId="urn:microsoft.com/office/officeart/2005/8/layout/arrow3"/>
    <dgm:cxn modelId="{910419B9-D73D-4594-85E1-3AC2BC2AC277}" type="presParOf" srcId="{2F88A8E0-2243-462B-A277-BC53E7A549D0}" destId="{DCC58AA8-3DE5-4E80-B81A-CFDEB3D57768}" srcOrd="1" destOrd="0" presId="urn:microsoft.com/office/officeart/2005/8/layout/arrow3"/>
    <dgm:cxn modelId="{42BC22ED-5D07-4C72-8657-5DB78D72814F}" type="presParOf" srcId="{2F88A8E0-2243-462B-A277-BC53E7A549D0}" destId="{70558024-99CE-4035-B023-1945CDE03066}" srcOrd="2" destOrd="0" presId="urn:microsoft.com/office/officeart/2005/8/layout/arrow3"/>
    <dgm:cxn modelId="{2646BBE8-0DE6-4EBF-B66A-25F16D7E8383}" type="presParOf" srcId="{2F88A8E0-2243-462B-A277-BC53E7A549D0}" destId="{9F7FAC6A-E8C9-43FC-9E27-91661FAD057A}" srcOrd="3" destOrd="0" presId="urn:microsoft.com/office/officeart/2005/8/layout/arrow3"/>
    <dgm:cxn modelId="{CA04436E-9BD0-425B-A2FC-0E8A76DED5CC}" type="presParOf" srcId="{2F88A8E0-2243-462B-A277-BC53E7A549D0}" destId="{690D29E3-6B46-47BD-9C6B-31319BC40E1D}"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FEC35AC-F543-491F-8306-221CB96DED76}" type="doc">
      <dgm:prSet loTypeId="urn:microsoft.com/office/officeart/2005/8/layout/pyramid1" loCatId="pyramid" qsTypeId="urn:microsoft.com/office/officeart/2005/8/quickstyle/simple1" qsCatId="simple" csTypeId="urn:microsoft.com/office/officeart/2005/8/colors/accent1_3" csCatId="accent1" phldr="1"/>
      <dgm:spPr/>
    </dgm:pt>
    <dgm:pt modelId="{A540C284-028A-4BA8-9FBD-C88C2C4CCD3F}">
      <dgm:prSet phldrT="[文本]" custT="1"/>
      <dgm:spPr/>
      <dgm:t>
        <a:bodyPr/>
        <a:lstStyle/>
        <a:p>
          <a:r>
            <a:rPr lang="zh-CN" altLang="en-US" sz="2400" dirty="0" smtClean="0">
              <a:latin typeface="微软雅黑" panose="020B0503020204020204" pitchFamily="34" charset="-122"/>
              <a:ea typeface="微软雅黑" panose="020B0503020204020204" pitchFamily="34" charset="-122"/>
            </a:rPr>
            <a:t>教育</a:t>
          </a:r>
          <a:endParaRPr lang="zh-CN" altLang="en-US" sz="2400" dirty="0">
            <a:latin typeface="微软雅黑" panose="020B0503020204020204" pitchFamily="34" charset="-122"/>
            <a:ea typeface="微软雅黑" panose="020B0503020204020204" pitchFamily="34" charset="-122"/>
          </a:endParaRPr>
        </a:p>
      </dgm:t>
    </dgm:pt>
    <dgm:pt modelId="{BEB296F3-E318-4441-ACB9-A56952A294A3}" type="parTrans" cxnId="{A166D0A9-51C4-4294-BD61-B8CAF6DFBCFE}">
      <dgm:prSet/>
      <dgm:spPr/>
      <dgm:t>
        <a:bodyPr/>
        <a:lstStyle/>
        <a:p>
          <a:endParaRPr lang="zh-CN" altLang="en-US" sz="2400">
            <a:latin typeface="微软雅黑" panose="020B0503020204020204" pitchFamily="34" charset="-122"/>
            <a:ea typeface="微软雅黑" panose="020B0503020204020204" pitchFamily="34" charset="-122"/>
          </a:endParaRPr>
        </a:p>
      </dgm:t>
    </dgm:pt>
    <dgm:pt modelId="{8F0F0950-0008-4722-A62B-C83CD385756D}" type="sibTrans" cxnId="{A166D0A9-51C4-4294-BD61-B8CAF6DFBCFE}">
      <dgm:prSet/>
      <dgm:spPr/>
      <dgm:t>
        <a:bodyPr/>
        <a:lstStyle/>
        <a:p>
          <a:endParaRPr lang="zh-CN" altLang="en-US" sz="2400">
            <a:latin typeface="微软雅黑" panose="020B0503020204020204" pitchFamily="34" charset="-122"/>
            <a:ea typeface="微软雅黑" panose="020B0503020204020204" pitchFamily="34" charset="-122"/>
          </a:endParaRPr>
        </a:p>
      </dgm:t>
    </dgm:pt>
    <dgm:pt modelId="{CAEFB949-ED90-401E-B732-216CB3979C39}">
      <dgm:prSet phldrT="[文本]" custT="1"/>
      <dgm:spPr/>
      <dgm:t>
        <a:bodyPr/>
        <a:lstStyle/>
        <a:p>
          <a:r>
            <a:rPr lang="zh-CN" altLang="en-US" sz="2400" dirty="0" smtClean="0">
              <a:latin typeface="微软雅黑" panose="020B0503020204020204" pitchFamily="34" charset="-122"/>
              <a:ea typeface="微软雅黑" panose="020B0503020204020204" pitchFamily="34" charset="-122"/>
            </a:rPr>
            <a:t>方法</a:t>
          </a:r>
          <a:endParaRPr lang="zh-CN" altLang="en-US" sz="2400" dirty="0">
            <a:latin typeface="微软雅黑" panose="020B0503020204020204" pitchFamily="34" charset="-122"/>
            <a:ea typeface="微软雅黑" panose="020B0503020204020204" pitchFamily="34" charset="-122"/>
          </a:endParaRPr>
        </a:p>
      </dgm:t>
    </dgm:pt>
    <dgm:pt modelId="{5519D4DB-1E37-46BD-B868-03AAC0D618C3}" type="parTrans" cxnId="{7DC7E49E-0E60-45E0-A984-E818FBC287F0}">
      <dgm:prSet/>
      <dgm:spPr/>
      <dgm:t>
        <a:bodyPr/>
        <a:lstStyle/>
        <a:p>
          <a:endParaRPr lang="zh-CN" altLang="en-US" sz="2400">
            <a:latin typeface="微软雅黑" panose="020B0503020204020204" pitchFamily="34" charset="-122"/>
            <a:ea typeface="微软雅黑" panose="020B0503020204020204" pitchFamily="34" charset="-122"/>
          </a:endParaRPr>
        </a:p>
      </dgm:t>
    </dgm:pt>
    <dgm:pt modelId="{06F3B11A-D204-41B7-BD21-A185547E9AA2}" type="sibTrans" cxnId="{7DC7E49E-0E60-45E0-A984-E818FBC287F0}">
      <dgm:prSet/>
      <dgm:spPr/>
      <dgm:t>
        <a:bodyPr/>
        <a:lstStyle/>
        <a:p>
          <a:endParaRPr lang="zh-CN" altLang="en-US" sz="2400">
            <a:latin typeface="微软雅黑" panose="020B0503020204020204" pitchFamily="34" charset="-122"/>
            <a:ea typeface="微软雅黑" panose="020B0503020204020204" pitchFamily="34" charset="-122"/>
          </a:endParaRPr>
        </a:p>
      </dgm:t>
    </dgm:pt>
    <dgm:pt modelId="{F501D4B6-F80F-4AAB-B06E-DF57E6EEF559}">
      <dgm:prSet phldrT="[文本]" custT="1"/>
      <dgm:spPr/>
      <dgm:t>
        <a:bodyPr/>
        <a:lstStyle/>
        <a:p>
          <a:r>
            <a:rPr lang="zh-CN" altLang="en-US" sz="2400" dirty="0" smtClean="0">
              <a:latin typeface="微软雅黑" panose="020B0503020204020204" pitchFamily="34" charset="-122"/>
              <a:ea typeface="微软雅黑" panose="020B0503020204020204" pitchFamily="34" charset="-122"/>
            </a:rPr>
            <a:t>情绪</a:t>
          </a:r>
          <a:endParaRPr lang="zh-CN" altLang="en-US" sz="2400" dirty="0">
            <a:latin typeface="微软雅黑" panose="020B0503020204020204" pitchFamily="34" charset="-122"/>
            <a:ea typeface="微软雅黑" panose="020B0503020204020204" pitchFamily="34" charset="-122"/>
          </a:endParaRPr>
        </a:p>
      </dgm:t>
    </dgm:pt>
    <dgm:pt modelId="{9E01E9A6-4FF5-41D1-9987-8299EA19B5B1}" type="parTrans" cxnId="{5C5AEC64-1F70-4A96-8BF0-D38D7DE39256}">
      <dgm:prSet/>
      <dgm:spPr/>
      <dgm:t>
        <a:bodyPr/>
        <a:lstStyle/>
        <a:p>
          <a:endParaRPr lang="zh-CN" altLang="en-US" sz="2400">
            <a:latin typeface="微软雅黑" panose="020B0503020204020204" pitchFamily="34" charset="-122"/>
            <a:ea typeface="微软雅黑" panose="020B0503020204020204" pitchFamily="34" charset="-122"/>
          </a:endParaRPr>
        </a:p>
      </dgm:t>
    </dgm:pt>
    <dgm:pt modelId="{23B188A3-4FE9-48B1-8BE9-E55087E34534}" type="sibTrans" cxnId="{5C5AEC64-1F70-4A96-8BF0-D38D7DE39256}">
      <dgm:prSet/>
      <dgm:spPr/>
      <dgm:t>
        <a:bodyPr/>
        <a:lstStyle/>
        <a:p>
          <a:endParaRPr lang="zh-CN" altLang="en-US" sz="2400">
            <a:latin typeface="微软雅黑" panose="020B0503020204020204" pitchFamily="34" charset="-122"/>
            <a:ea typeface="微软雅黑" panose="020B0503020204020204" pitchFamily="34" charset="-122"/>
          </a:endParaRPr>
        </a:p>
      </dgm:t>
    </dgm:pt>
    <dgm:pt modelId="{F7CBBCF3-AB17-418C-B7FD-0247FD99E2E5}">
      <dgm:prSet phldrT="[文本]" custT="1"/>
      <dgm:spPr/>
      <dgm:t>
        <a:bodyPr/>
        <a:lstStyle/>
        <a:p>
          <a:r>
            <a:rPr lang="zh-CN" altLang="en-US" sz="2400" dirty="0" smtClean="0">
              <a:latin typeface="微软雅黑" panose="020B0503020204020204" pitchFamily="34" charset="-122"/>
              <a:ea typeface="微软雅黑" panose="020B0503020204020204" pitchFamily="34" charset="-122"/>
            </a:rPr>
            <a:t>核实</a:t>
          </a:r>
          <a:endParaRPr lang="zh-CN" altLang="en-US" sz="2400" dirty="0">
            <a:latin typeface="微软雅黑" panose="020B0503020204020204" pitchFamily="34" charset="-122"/>
            <a:ea typeface="微软雅黑" panose="020B0503020204020204" pitchFamily="34" charset="-122"/>
          </a:endParaRPr>
        </a:p>
      </dgm:t>
    </dgm:pt>
    <dgm:pt modelId="{2C383E4B-4E7E-4E71-9828-67AAF5EDAAEF}" type="sibTrans" cxnId="{C272FB8A-900C-41C1-A705-E1B14A7A8596}">
      <dgm:prSet/>
      <dgm:spPr/>
      <dgm:t>
        <a:bodyPr/>
        <a:lstStyle/>
        <a:p>
          <a:endParaRPr lang="zh-CN" altLang="en-US" sz="2400">
            <a:latin typeface="微软雅黑" panose="020B0503020204020204" pitchFamily="34" charset="-122"/>
            <a:ea typeface="微软雅黑" panose="020B0503020204020204" pitchFamily="34" charset="-122"/>
          </a:endParaRPr>
        </a:p>
      </dgm:t>
    </dgm:pt>
    <dgm:pt modelId="{EA2766EA-59D9-4F60-AA26-299B9E43E1F5}" type="parTrans" cxnId="{C272FB8A-900C-41C1-A705-E1B14A7A8596}">
      <dgm:prSet/>
      <dgm:spPr/>
      <dgm:t>
        <a:bodyPr/>
        <a:lstStyle/>
        <a:p>
          <a:endParaRPr lang="zh-CN" altLang="en-US" sz="2400">
            <a:latin typeface="微软雅黑" panose="020B0503020204020204" pitchFamily="34" charset="-122"/>
            <a:ea typeface="微软雅黑" panose="020B0503020204020204" pitchFamily="34" charset="-122"/>
          </a:endParaRPr>
        </a:p>
      </dgm:t>
    </dgm:pt>
    <dgm:pt modelId="{0FF42683-C1B4-45EC-A418-E03F05712B7F}" type="pres">
      <dgm:prSet presAssocID="{DFEC35AC-F543-491F-8306-221CB96DED76}" presName="Name0" presStyleCnt="0">
        <dgm:presLayoutVars>
          <dgm:dir/>
          <dgm:animLvl val="lvl"/>
          <dgm:resizeHandles val="exact"/>
        </dgm:presLayoutVars>
      </dgm:prSet>
      <dgm:spPr/>
    </dgm:pt>
    <dgm:pt modelId="{0B7BEDEC-275F-4938-B13E-3B62EF278375}" type="pres">
      <dgm:prSet presAssocID="{A540C284-028A-4BA8-9FBD-C88C2C4CCD3F}" presName="Name8" presStyleCnt="0"/>
      <dgm:spPr/>
    </dgm:pt>
    <dgm:pt modelId="{D307CEE5-14F0-47DD-B735-B080399B20E8}" type="pres">
      <dgm:prSet presAssocID="{A540C284-028A-4BA8-9FBD-C88C2C4CCD3F}" presName="level" presStyleLbl="node1" presStyleIdx="0" presStyleCnt="4" custLinFactNeighborX="725" custLinFactNeighborY="2561">
        <dgm:presLayoutVars>
          <dgm:chMax val="1"/>
          <dgm:bulletEnabled val="1"/>
        </dgm:presLayoutVars>
      </dgm:prSet>
      <dgm:spPr/>
      <dgm:t>
        <a:bodyPr/>
        <a:lstStyle/>
        <a:p>
          <a:endParaRPr lang="zh-CN" altLang="en-US"/>
        </a:p>
      </dgm:t>
    </dgm:pt>
    <dgm:pt modelId="{D7C146D0-6CB0-4A79-9E8B-223BC7E1DD54}" type="pres">
      <dgm:prSet presAssocID="{A540C284-028A-4BA8-9FBD-C88C2C4CCD3F}" presName="levelTx" presStyleLbl="revTx" presStyleIdx="0" presStyleCnt="0">
        <dgm:presLayoutVars>
          <dgm:chMax val="1"/>
          <dgm:bulletEnabled val="1"/>
        </dgm:presLayoutVars>
      </dgm:prSet>
      <dgm:spPr/>
      <dgm:t>
        <a:bodyPr/>
        <a:lstStyle/>
        <a:p>
          <a:endParaRPr lang="zh-CN" altLang="en-US"/>
        </a:p>
      </dgm:t>
    </dgm:pt>
    <dgm:pt modelId="{0FA59845-977A-4F6A-87D6-41C485B2232A}" type="pres">
      <dgm:prSet presAssocID="{CAEFB949-ED90-401E-B732-216CB3979C39}" presName="Name8" presStyleCnt="0"/>
      <dgm:spPr/>
    </dgm:pt>
    <dgm:pt modelId="{FA3E5ACC-D6A5-40A9-9460-509B56A9FE0E}" type="pres">
      <dgm:prSet presAssocID="{CAEFB949-ED90-401E-B732-216CB3979C39}" presName="level" presStyleLbl="node1" presStyleIdx="1" presStyleCnt="4">
        <dgm:presLayoutVars>
          <dgm:chMax val="1"/>
          <dgm:bulletEnabled val="1"/>
        </dgm:presLayoutVars>
      </dgm:prSet>
      <dgm:spPr/>
      <dgm:t>
        <a:bodyPr/>
        <a:lstStyle/>
        <a:p>
          <a:endParaRPr lang="zh-CN" altLang="en-US"/>
        </a:p>
      </dgm:t>
    </dgm:pt>
    <dgm:pt modelId="{3E567705-8D1F-4382-9052-79B2B82C0612}" type="pres">
      <dgm:prSet presAssocID="{CAEFB949-ED90-401E-B732-216CB3979C39}" presName="levelTx" presStyleLbl="revTx" presStyleIdx="0" presStyleCnt="0">
        <dgm:presLayoutVars>
          <dgm:chMax val="1"/>
          <dgm:bulletEnabled val="1"/>
        </dgm:presLayoutVars>
      </dgm:prSet>
      <dgm:spPr/>
      <dgm:t>
        <a:bodyPr/>
        <a:lstStyle/>
        <a:p>
          <a:endParaRPr lang="zh-CN" altLang="en-US"/>
        </a:p>
      </dgm:t>
    </dgm:pt>
    <dgm:pt modelId="{40BA6C40-E388-4B86-9483-BB79F8EA6D01}" type="pres">
      <dgm:prSet presAssocID="{F7CBBCF3-AB17-418C-B7FD-0247FD99E2E5}" presName="Name8" presStyleCnt="0"/>
      <dgm:spPr/>
    </dgm:pt>
    <dgm:pt modelId="{69E6DA1D-078E-412F-A53D-4EE1FAB53313}" type="pres">
      <dgm:prSet presAssocID="{F7CBBCF3-AB17-418C-B7FD-0247FD99E2E5}" presName="level" presStyleLbl="node1" presStyleIdx="2" presStyleCnt="4">
        <dgm:presLayoutVars>
          <dgm:chMax val="1"/>
          <dgm:bulletEnabled val="1"/>
        </dgm:presLayoutVars>
      </dgm:prSet>
      <dgm:spPr/>
      <dgm:t>
        <a:bodyPr/>
        <a:lstStyle/>
        <a:p>
          <a:endParaRPr lang="zh-CN" altLang="en-US"/>
        </a:p>
      </dgm:t>
    </dgm:pt>
    <dgm:pt modelId="{D1C104F7-4FD6-4F83-99B8-5BBE7EAD1BFE}" type="pres">
      <dgm:prSet presAssocID="{F7CBBCF3-AB17-418C-B7FD-0247FD99E2E5}" presName="levelTx" presStyleLbl="revTx" presStyleIdx="0" presStyleCnt="0">
        <dgm:presLayoutVars>
          <dgm:chMax val="1"/>
          <dgm:bulletEnabled val="1"/>
        </dgm:presLayoutVars>
      </dgm:prSet>
      <dgm:spPr/>
      <dgm:t>
        <a:bodyPr/>
        <a:lstStyle/>
        <a:p>
          <a:endParaRPr lang="zh-CN" altLang="en-US"/>
        </a:p>
      </dgm:t>
    </dgm:pt>
    <dgm:pt modelId="{4F5EED6F-38DD-410A-BC95-0E4FF9ACE646}" type="pres">
      <dgm:prSet presAssocID="{F501D4B6-F80F-4AAB-B06E-DF57E6EEF559}" presName="Name8" presStyleCnt="0"/>
      <dgm:spPr/>
    </dgm:pt>
    <dgm:pt modelId="{15A7C4DE-ED62-46A8-9020-9EDE4EC82D52}" type="pres">
      <dgm:prSet presAssocID="{F501D4B6-F80F-4AAB-B06E-DF57E6EEF559}" presName="level" presStyleLbl="node1" presStyleIdx="3" presStyleCnt="4">
        <dgm:presLayoutVars>
          <dgm:chMax val="1"/>
          <dgm:bulletEnabled val="1"/>
        </dgm:presLayoutVars>
      </dgm:prSet>
      <dgm:spPr/>
      <dgm:t>
        <a:bodyPr/>
        <a:lstStyle/>
        <a:p>
          <a:endParaRPr lang="zh-CN" altLang="en-US"/>
        </a:p>
      </dgm:t>
    </dgm:pt>
    <dgm:pt modelId="{39B0F802-98DA-446D-90BF-194A8758CD4E}" type="pres">
      <dgm:prSet presAssocID="{F501D4B6-F80F-4AAB-B06E-DF57E6EEF559}" presName="levelTx" presStyleLbl="revTx" presStyleIdx="0" presStyleCnt="0">
        <dgm:presLayoutVars>
          <dgm:chMax val="1"/>
          <dgm:bulletEnabled val="1"/>
        </dgm:presLayoutVars>
      </dgm:prSet>
      <dgm:spPr/>
      <dgm:t>
        <a:bodyPr/>
        <a:lstStyle/>
        <a:p>
          <a:endParaRPr lang="zh-CN" altLang="en-US"/>
        </a:p>
      </dgm:t>
    </dgm:pt>
  </dgm:ptLst>
  <dgm:cxnLst>
    <dgm:cxn modelId="{45A11524-91C2-4E04-A3D0-5B026FF7B658}" type="presOf" srcId="{CAEFB949-ED90-401E-B732-216CB3979C39}" destId="{FA3E5ACC-D6A5-40A9-9460-509B56A9FE0E}" srcOrd="0" destOrd="0" presId="urn:microsoft.com/office/officeart/2005/8/layout/pyramid1"/>
    <dgm:cxn modelId="{C020BD17-C072-469C-8F7C-161BCAF755D3}" type="presOf" srcId="{F501D4B6-F80F-4AAB-B06E-DF57E6EEF559}" destId="{15A7C4DE-ED62-46A8-9020-9EDE4EC82D52}" srcOrd="0" destOrd="0" presId="urn:microsoft.com/office/officeart/2005/8/layout/pyramid1"/>
    <dgm:cxn modelId="{50E62A14-7FDB-4360-AE14-487BE712F0D9}" type="presOf" srcId="{A540C284-028A-4BA8-9FBD-C88C2C4CCD3F}" destId="{D307CEE5-14F0-47DD-B735-B080399B20E8}" srcOrd="0" destOrd="0" presId="urn:microsoft.com/office/officeart/2005/8/layout/pyramid1"/>
    <dgm:cxn modelId="{C272FB8A-900C-41C1-A705-E1B14A7A8596}" srcId="{DFEC35AC-F543-491F-8306-221CB96DED76}" destId="{F7CBBCF3-AB17-418C-B7FD-0247FD99E2E5}" srcOrd="2" destOrd="0" parTransId="{EA2766EA-59D9-4F60-AA26-299B9E43E1F5}" sibTransId="{2C383E4B-4E7E-4E71-9828-67AAF5EDAAEF}"/>
    <dgm:cxn modelId="{4C9345F8-B095-4958-A132-AA85A4E90457}" type="presOf" srcId="{DFEC35AC-F543-491F-8306-221CB96DED76}" destId="{0FF42683-C1B4-45EC-A418-E03F05712B7F}" srcOrd="0" destOrd="0" presId="urn:microsoft.com/office/officeart/2005/8/layout/pyramid1"/>
    <dgm:cxn modelId="{DFFA1741-35CD-4A48-AE6E-BD370CF970BE}" type="presOf" srcId="{F501D4B6-F80F-4AAB-B06E-DF57E6EEF559}" destId="{39B0F802-98DA-446D-90BF-194A8758CD4E}" srcOrd="1" destOrd="0" presId="urn:microsoft.com/office/officeart/2005/8/layout/pyramid1"/>
    <dgm:cxn modelId="{03B6D900-8D21-4B6F-BA8C-3401EDE6034D}" type="presOf" srcId="{F7CBBCF3-AB17-418C-B7FD-0247FD99E2E5}" destId="{D1C104F7-4FD6-4F83-99B8-5BBE7EAD1BFE}" srcOrd="1" destOrd="0" presId="urn:microsoft.com/office/officeart/2005/8/layout/pyramid1"/>
    <dgm:cxn modelId="{E59FF7F0-B1BA-41AA-9531-477247B27B55}" type="presOf" srcId="{A540C284-028A-4BA8-9FBD-C88C2C4CCD3F}" destId="{D7C146D0-6CB0-4A79-9E8B-223BC7E1DD54}" srcOrd="1" destOrd="0" presId="urn:microsoft.com/office/officeart/2005/8/layout/pyramid1"/>
    <dgm:cxn modelId="{7DC7E49E-0E60-45E0-A984-E818FBC287F0}" srcId="{DFEC35AC-F543-491F-8306-221CB96DED76}" destId="{CAEFB949-ED90-401E-B732-216CB3979C39}" srcOrd="1" destOrd="0" parTransId="{5519D4DB-1E37-46BD-B868-03AAC0D618C3}" sibTransId="{06F3B11A-D204-41B7-BD21-A185547E9AA2}"/>
    <dgm:cxn modelId="{06E7738F-DE82-4755-B33B-9DF74F29384F}" type="presOf" srcId="{F7CBBCF3-AB17-418C-B7FD-0247FD99E2E5}" destId="{69E6DA1D-078E-412F-A53D-4EE1FAB53313}" srcOrd="0" destOrd="0" presId="urn:microsoft.com/office/officeart/2005/8/layout/pyramid1"/>
    <dgm:cxn modelId="{5BE0FF13-CD66-4A4B-9527-2995D6A82CE3}" type="presOf" srcId="{CAEFB949-ED90-401E-B732-216CB3979C39}" destId="{3E567705-8D1F-4382-9052-79B2B82C0612}" srcOrd="1" destOrd="0" presId="urn:microsoft.com/office/officeart/2005/8/layout/pyramid1"/>
    <dgm:cxn modelId="{5C5AEC64-1F70-4A96-8BF0-D38D7DE39256}" srcId="{DFEC35AC-F543-491F-8306-221CB96DED76}" destId="{F501D4B6-F80F-4AAB-B06E-DF57E6EEF559}" srcOrd="3" destOrd="0" parTransId="{9E01E9A6-4FF5-41D1-9987-8299EA19B5B1}" sibTransId="{23B188A3-4FE9-48B1-8BE9-E55087E34534}"/>
    <dgm:cxn modelId="{A166D0A9-51C4-4294-BD61-B8CAF6DFBCFE}" srcId="{DFEC35AC-F543-491F-8306-221CB96DED76}" destId="{A540C284-028A-4BA8-9FBD-C88C2C4CCD3F}" srcOrd="0" destOrd="0" parTransId="{BEB296F3-E318-4441-ACB9-A56952A294A3}" sibTransId="{8F0F0950-0008-4722-A62B-C83CD385756D}"/>
    <dgm:cxn modelId="{B5B6AE50-DEA6-4F9A-97E1-E7099650805F}" type="presParOf" srcId="{0FF42683-C1B4-45EC-A418-E03F05712B7F}" destId="{0B7BEDEC-275F-4938-B13E-3B62EF278375}" srcOrd="0" destOrd="0" presId="urn:microsoft.com/office/officeart/2005/8/layout/pyramid1"/>
    <dgm:cxn modelId="{D5D14549-EA55-4CC6-A1C1-A000FEA4A090}" type="presParOf" srcId="{0B7BEDEC-275F-4938-B13E-3B62EF278375}" destId="{D307CEE5-14F0-47DD-B735-B080399B20E8}" srcOrd="0" destOrd="0" presId="urn:microsoft.com/office/officeart/2005/8/layout/pyramid1"/>
    <dgm:cxn modelId="{82186953-87BD-44FE-A43A-656DB69FE3E9}" type="presParOf" srcId="{0B7BEDEC-275F-4938-B13E-3B62EF278375}" destId="{D7C146D0-6CB0-4A79-9E8B-223BC7E1DD54}" srcOrd="1" destOrd="0" presId="urn:microsoft.com/office/officeart/2005/8/layout/pyramid1"/>
    <dgm:cxn modelId="{B8AF76B7-67E6-48B7-BD9F-852120CF957E}" type="presParOf" srcId="{0FF42683-C1B4-45EC-A418-E03F05712B7F}" destId="{0FA59845-977A-4F6A-87D6-41C485B2232A}" srcOrd="1" destOrd="0" presId="urn:microsoft.com/office/officeart/2005/8/layout/pyramid1"/>
    <dgm:cxn modelId="{312B7437-BE20-448B-9456-840D634766EF}" type="presParOf" srcId="{0FA59845-977A-4F6A-87D6-41C485B2232A}" destId="{FA3E5ACC-D6A5-40A9-9460-509B56A9FE0E}" srcOrd="0" destOrd="0" presId="urn:microsoft.com/office/officeart/2005/8/layout/pyramid1"/>
    <dgm:cxn modelId="{82B84DF9-22D0-4336-8273-71ABD4E93F7D}" type="presParOf" srcId="{0FA59845-977A-4F6A-87D6-41C485B2232A}" destId="{3E567705-8D1F-4382-9052-79B2B82C0612}" srcOrd="1" destOrd="0" presId="urn:microsoft.com/office/officeart/2005/8/layout/pyramid1"/>
    <dgm:cxn modelId="{D24E6C4E-0561-4D43-9C0F-C97823D0B311}" type="presParOf" srcId="{0FF42683-C1B4-45EC-A418-E03F05712B7F}" destId="{40BA6C40-E388-4B86-9483-BB79F8EA6D01}" srcOrd="2" destOrd="0" presId="urn:microsoft.com/office/officeart/2005/8/layout/pyramid1"/>
    <dgm:cxn modelId="{AFD07F47-F072-407D-9510-EF6169EF008F}" type="presParOf" srcId="{40BA6C40-E388-4B86-9483-BB79F8EA6D01}" destId="{69E6DA1D-078E-412F-A53D-4EE1FAB53313}" srcOrd="0" destOrd="0" presId="urn:microsoft.com/office/officeart/2005/8/layout/pyramid1"/>
    <dgm:cxn modelId="{13B06F8C-C77C-4CC8-972E-1A7407B2830D}" type="presParOf" srcId="{40BA6C40-E388-4B86-9483-BB79F8EA6D01}" destId="{D1C104F7-4FD6-4F83-99B8-5BBE7EAD1BFE}" srcOrd="1" destOrd="0" presId="urn:microsoft.com/office/officeart/2005/8/layout/pyramid1"/>
    <dgm:cxn modelId="{3EEA2AA3-917E-412A-9721-E8C346C5C3A8}" type="presParOf" srcId="{0FF42683-C1B4-45EC-A418-E03F05712B7F}" destId="{4F5EED6F-38DD-410A-BC95-0E4FF9ACE646}" srcOrd="3" destOrd="0" presId="urn:microsoft.com/office/officeart/2005/8/layout/pyramid1"/>
    <dgm:cxn modelId="{DA8E26B9-B928-4A58-8561-13F2D6260712}" type="presParOf" srcId="{4F5EED6F-38DD-410A-BC95-0E4FF9ACE646}" destId="{15A7C4DE-ED62-46A8-9020-9EDE4EC82D52}" srcOrd="0" destOrd="0" presId="urn:microsoft.com/office/officeart/2005/8/layout/pyramid1"/>
    <dgm:cxn modelId="{4A0F2C01-203F-4EDB-9BD7-13FB4344B2E3}" type="presParOf" srcId="{4F5EED6F-38DD-410A-BC95-0E4FF9ACE646}" destId="{39B0F802-98DA-446D-90BF-194A8758CD4E}"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B5CD4707-9591-4F98-BE9C-7AF9F264791B}" type="doc">
      <dgm:prSet loTypeId="urn:microsoft.com/office/officeart/2005/8/layout/vList3#1" loCatId="list" qsTypeId="urn:microsoft.com/office/officeart/2005/8/quickstyle/simple1" qsCatId="simple" csTypeId="urn:microsoft.com/office/officeart/2005/8/colors/colorful5" csCatId="colorful" phldr="1"/>
      <dgm:spPr/>
      <dgm:t>
        <a:bodyPr/>
        <a:lstStyle/>
        <a:p>
          <a:endParaRPr lang="zh-CN" altLang="en-US"/>
        </a:p>
      </dgm:t>
    </dgm:pt>
    <dgm:pt modelId="{6CDC1D08-58CD-458A-B8AD-86A42ECB49CD}">
      <dgm:prSet phldrT="[文本]" custT="1"/>
      <dgm:spPr/>
      <dgm:t>
        <a:bodyPr/>
        <a:lstStyle/>
        <a:p>
          <a:pPr algn="l"/>
          <a:r>
            <a:rPr lang="zh-CN" altLang="en-US" sz="2000" b="0" dirty="0" smtClean="0">
              <a:solidFill>
                <a:schemeClr val="tx1"/>
              </a:solidFill>
              <a:latin typeface="微软雅黑" pitchFamily="34" charset="-122"/>
              <a:ea typeface="微软雅黑" pitchFamily="34" charset="-122"/>
            </a:rPr>
            <a:t>不要让别人的错让自己受罚（保全教育）</a:t>
          </a:r>
          <a:endParaRPr lang="zh-CN" altLang="en-US" sz="2000" b="0" dirty="0">
            <a:solidFill>
              <a:schemeClr val="tx1"/>
            </a:solidFill>
            <a:latin typeface="微软雅黑" pitchFamily="34" charset="-122"/>
            <a:ea typeface="微软雅黑" pitchFamily="34" charset="-122"/>
          </a:endParaRPr>
        </a:p>
      </dgm:t>
    </dgm:pt>
    <dgm:pt modelId="{79C30BC0-A051-4368-8293-D272F6B6810B}" type="parTrans" cxnId="{AE26B5CB-2833-4C21-AF7A-70424FBD069A}">
      <dgm:prSet/>
      <dgm:spPr/>
      <dgm:t>
        <a:bodyPr/>
        <a:lstStyle/>
        <a:p>
          <a:pPr algn="l"/>
          <a:endParaRPr lang="zh-CN" altLang="en-US" sz="2000"/>
        </a:p>
      </dgm:t>
    </dgm:pt>
    <dgm:pt modelId="{7F51451C-4218-4ABF-9312-BE4E5CF59F21}" type="sibTrans" cxnId="{AE26B5CB-2833-4C21-AF7A-70424FBD069A}">
      <dgm:prSet/>
      <dgm:spPr/>
      <dgm:t>
        <a:bodyPr/>
        <a:lstStyle/>
        <a:p>
          <a:pPr algn="l"/>
          <a:endParaRPr lang="zh-CN" altLang="en-US" sz="2000"/>
        </a:p>
      </dgm:t>
    </dgm:pt>
    <dgm:pt modelId="{69350168-05AA-49A2-8F5B-1FA501EF404F}">
      <dgm:prSet phldrT="[文本]" custT="1"/>
      <dgm:spPr/>
      <dgm:t>
        <a:bodyPr/>
        <a:lstStyle/>
        <a:p>
          <a:pPr algn="l"/>
          <a:r>
            <a:rPr lang="zh-CN" altLang="en-US" sz="2000" b="0" dirty="0" smtClean="0">
              <a:solidFill>
                <a:schemeClr val="tx1"/>
              </a:solidFill>
              <a:latin typeface="微软雅黑" pitchFamily="34" charset="-122"/>
              <a:ea typeface="微软雅黑" pitchFamily="34" charset="-122"/>
            </a:rPr>
            <a:t>冷静低调的调查失窃时间、地点和人</a:t>
          </a:r>
          <a:endParaRPr lang="zh-CN" altLang="en-US" sz="2000" b="0" dirty="0">
            <a:solidFill>
              <a:schemeClr val="tx1"/>
            </a:solidFill>
            <a:latin typeface="微软雅黑" pitchFamily="34" charset="-122"/>
            <a:ea typeface="微软雅黑" pitchFamily="34" charset="-122"/>
          </a:endParaRPr>
        </a:p>
      </dgm:t>
    </dgm:pt>
    <dgm:pt modelId="{A119E44A-E977-492A-8416-3DFA34B3C965}" type="parTrans" cxnId="{B4509654-19AE-4C03-B928-6F4A1E1FAEF5}">
      <dgm:prSet/>
      <dgm:spPr/>
      <dgm:t>
        <a:bodyPr/>
        <a:lstStyle/>
        <a:p>
          <a:pPr algn="l"/>
          <a:endParaRPr lang="zh-CN" altLang="en-US" sz="2000"/>
        </a:p>
      </dgm:t>
    </dgm:pt>
    <dgm:pt modelId="{FCE32749-E818-4AB2-B395-37538619618C}" type="sibTrans" cxnId="{B4509654-19AE-4C03-B928-6F4A1E1FAEF5}">
      <dgm:prSet/>
      <dgm:spPr/>
      <dgm:t>
        <a:bodyPr/>
        <a:lstStyle/>
        <a:p>
          <a:pPr algn="l"/>
          <a:endParaRPr lang="zh-CN" altLang="en-US" sz="2000"/>
        </a:p>
      </dgm:t>
    </dgm:pt>
    <dgm:pt modelId="{D2D14A7E-86EA-4F9E-BD3B-5A6E011637CA}">
      <dgm:prSet phldrT="[文本]" custT="1"/>
      <dgm:spPr/>
      <dgm:t>
        <a:bodyPr/>
        <a:lstStyle/>
        <a:p>
          <a:pPr algn="l"/>
          <a:r>
            <a:rPr lang="zh-CN" altLang="en-US" sz="2000" b="0" dirty="0" smtClean="0">
              <a:solidFill>
                <a:schemeClr val="tx1"/>
              </a:solidFill>
              <a:latin typeface="微软雅黑" pitchFamily="34" charset="-122"/>
              <a:ea typeface="微软雅黑" pitchFamily="34" charset="-122"/>
            </a:rPr>
            <a:t>确定怀疑对象后方法运用</a:t>
          </a:r>
          <a:endParaRPr lang="zh-CN" altLang="en-US" sz="2000" b="0" dirty="0">
            <a:solidFill>
              <a:schemeClr val="tx1"/>
            </a:solidFill>
            <a:latin typeface="微软雅黑" pitchFamily="34" charset="-122"/>
            <a:ea typeface="微软雅黑" pitchFamily="34" charset="-122"/>
          </a:endParaRPr>
        </a:p>
      </dgm:t>
    </dgm:pt>
    <dgm:pt modelId="{C0C58CE4-7A96-4DDC-8D0C-AFB90EA297E6}" type="parTrans" cxnId="{E70A7B01-FE9C-497A-A906-C6A1A35F2C8A}">
      <dgm:prSet/>
      <dgm:spPr/>
      <dgm:t>
        <a:bodyPr/>
        <a:lstStyle/>
        <a:p>
          <a:pPr algn="l"/>
          <a:endParaRPr lang="zh-CN" altLang="en-US" sz="2000"/>
        </a:p>
      </dgm:t>
    </dgm:pt>
    <dgm:pt modelId="{BEDB9511-11BC-443D-A789-290E426B7039}" type="sibTrans" cxnId="{E70A7B01-FE9C-497A-A906-C6A1A35F2C8A}">
      <dgm:prSet/>
      <dgm:spPr/>
      <dgm:t>
        <a:bodyPr/>
        <a:lstStyle/>
        <a:p>
          <a:pPr algn="l"/>
          <a:endParaRPr lang="zh-CN" altLang="en-US" sz="2000"/>
        </a:p>
      </dgm:t>
    </dgm:pt>
    <dgm:pt modelId="{F1DE5289-6214-45E6-AFED-554A7FBC96CA}">
      <dgm:prSet phldrT="[文本]" custT="1"/>
      <dgm:spPr/>
      <dgm:t>
        <a:bodyPr/>
        <a:lstStyle/>
        <a:p>
          <a:pPr algn="l"/>
          <a:r>
            <a:rPr lang="zh-CN" altLang="en-US" sz="2000" b="0" dirty="0" smtClean="0">
              <a:solidFill>
                <a:schemeClr val="tx1"/>
              </a:solidFill>
              <a:latin typeface="微软雅黑" pitchFamily="34" charset="-122"/>
              <a:ea typeface="微软雅黑" pitchFamily="34" charset="-122"/>
            </a:rPr>
            <a:t>后续教育、家校反馈、育人为先、不贴标签</a:t>
          </a:r>
          <a:endParaRPr lang="zh-CN" altLang="en-US" sz="2000" b="0" dirty="0">
            <a:solidFill>
              <a:schemeClr val="tx1"/>
            </a:solidFill>
            <a:latin typeface="微软雅黑" pitchFamily="34" charset="-122"/>
            <a:ea typeface="微软雅黑" pitchFamily="34" charset="-122"/>
          </a:endParaRPr>
        </a:p>
      </dgm:t>
    </dgm:pt>
    <dgm:pt modelId="{4D135D34-38C1-482C-B7BA-2EEA56AB525E}" type="parTrans" cxnId="{B7FB8933-E7C3-4EF6-AE15-B27B24A05965}">
      <dgm:prSet/>
      <dgm:spPr/>
      <dgm:t>
        <a:bodyPr/>
        <a:lstStyle/>
        <a:p>
          <a:pPr algn="l"/>
          <a:endParaRPr lang="zh-CN" altLang="en-US" sz="2000"/>
        </a:p>
      </dgm:t>
    </dgm:pt>
    <dgm:pt modelId="{B3E17732-D932-4983-B3CC-44D7134201E6}" type="sibTrans" cxnId="{B7FB8933-E7C3-4EF6-AE15-B27B24A05965}">
      <dgm:prSet/>
      <dgm:spPr/>
      <dgm:t>
        <a:bodyPr/>
        <a:lstStyle/>
        <a:p>
          <a:pPr algn="l"/>
          <a:endParaRPr lang="zh-CN" altLang="en-US" sz="2000"/>
        </a:p>
      </dgm:t>
    </dgm:pt>
    <dgm:pt modelId="{A47EB1CC-9F7E-405F-AF40-3CEB0C8CA451}" type="pres">
      <dgm:prSet presAssocID="{B5CD4707-9591-4F98-BE9C-7AF9F264791B}" presName="linearFlow" presStyleCnt="0">
        <dgm:presLayoutVars>
          <dgm:dir/>
          <dgm:resizeHandles val="exact"/>
        </dgm:presLayoutVars>
      </dgm:prSet>
      <dgm:spPr/>
      <dgm:t>
        <a:bodyPr/>
        <a:lstStyle/>
        <a:p>
          <a:endParaRPr lang="zh-CN" altLang="en-US"/>
        </a:p>
      </dgm:t>
    </dgm:pt>
    <dgm:pt modelId="{E72724AB-6E49-4ED0-93ED-5D5AE0BB435A}" type="pres">
      <dgm:prSet presAssocID="{6CDC1D08-58CD-458A-B8AD-86A42ECB49CD}" presName="composite" presStyleCnt="0"/>
      <dgm:spPr/>
    </dgm:pt>
    <dgm:pt modelId="{59A219A5-59A3-47BC-8984-7D9AD7EE7197}" type="pres">
      <dgm:prSet presAssocID="{6CDC1D08-58CD-458A-B8AD-86A42ECB49CD}" presName="imgShp" presStyleLbl="fgImgPlace1" presStyleIdx="0" presStyleCnt="4" custLinFactX="-16558" custLinFactNeighborX="-100000" custLinFactNeighborY="-87"/>
      <dgm:spPr>
        <a:blipFill rotWithShape="0">
          <a:blip xmlns:r="http://schemas.openxmlformats.org/officeDocument/2006/relationships" r:embed="rId1">
            <a:duotone>
              <a:schemeClr val="accent5">
                <a:hueOff val="0"/>
                <a:satOff val="0"/>
                <a:lumOff val="0"/>
                <a:alphaOff val="0"/>
                <a:shade val="20000"/>
                <a:satMod val="200000"/>
              </a:schemeClr>
              <a:schemeClr val="accent5">
                <a:hueOff val="0"/>
                <a:satOff val="0"/>
                <a:lumOff val="0"/>
                <a:alphaOff val="0"/>
                <a:tint val="12000"/>
                <a:satMod val="190000"/>
              </a:schemeClr>
            </a:duotone>
          </a:blip>
          <a:stretch>
            <a:fillRect/>
          </a:stretch>
        </a:blipFill>
      </dgm:spPr>
      <dgm:t>
        <a:bodyPr/>
        <a:lstStyle/>
        <a:p>
          <a:endParaRPr lang="zh-CN" altLang="en-US"/>
        </a:p>
      </dgm:t>
    </dgm:pt>
    <dgm:pt modelId="{1D1116D3-BA70-455F-99BB-F4CD408133B7}" type="pres">
      <dgm:prSet presAssocID="{6CDC1D08-58CD-458A-B8AD-86A42ECB49CD}" presName="txShp" presStyleLbl="node1" presStyleIdx="0" presStyleCnt="4" custScaleX="129641" custLinFactNeighborX="7324" custLinFactNeighborY="-2">
        <dgm:presLayoutVars>
          <dgm:bulletEnabled val="1"/>
        </dgm:presLayoutVars>
      </dgm:prSet>
      <dgm:spPr/>
      <dgm:t>
        <a:bodyPr/>
        <a:lstStyle/>
        <a:p>
          <a:endParaRPr lang="zh-CN" altLang="en-US"/>
        </a:p>
      </dgm:t>
    </dgm:pt>
    <dgm:pt modelId="{161955D4-5358-4160-861A-3C17405E9476}" type="pres">
      <dgm:prSet presAssocID="{7F51451C-4218-4ABF-9312-BE4E5CF59F21}" presName="spacing" presStyleCnt="0"/>
      <dgm:spPr/>
    </dgm:pt>
    <dgm:pt modelId="{7FDA0199-17BA-49C0-86DE-153AB3CD3104}" type="pres">
      <dgm:prSet presAssocID="{69350168-05AA-49A2-8F5B-1FA501EF404F}" presName="composite" presStyleCnt="0"/>
      <dgm:spPr/>
    </dgm:pt>
    <dgm:pt modelId="{A72237C5-A379-4AC5-8D74-BA0736B33888}" type="pres">
      <dgm:prSet presAssocID="{69350168-05AA-49A2-8F5B-1FA501EF404F}" presName="imgShp" presStyleLbl="fgImgPlace1" presStyleIdx="1" presStyleCnt="4" custLinFactX="-16558" custLinFactNeighborX="-100000" custLinFactNeighborY="-543"/>
      <dgm:spPr>
        <a:blipFill rotWithShape="1">
          <a:blip xmlns:r="http://schemas.openxmlformats.org/officeDocument/2006/relationships" r:embed="rId2">
            <a:duotone>
              <a:schemeClr val="accent5">
                <a:hueOff val="-444926"/>
                <a:satOff val="8562"/>
                <a:lumOff val="-9"/>
                <a:alphaOff val="0"/>
                <a:shade val="20000"/>
                <a:satMod val="200000"/>
              </a:schemeClr>
              <a:schemeClr val="accent5">
                <a:hueOff val="-444926"/>
                <a:satOff val="8562"/>
                <a:lumOff val="-9"/>
                <a:alphaOff val="0"/>
                <a:tint val="12000"/>
                <a:satMod val="190000"/>
              </a:schemeClr>
            </a:duotone>
          </a:blip>
          <a:stretch>
            <a:fillRect/>
          </a:stretch>
        </a:blipFill>
      </dgm:spPr>
      <dgm:t>
        <a:bodyPr/>
        <a:lstStyle/>
        <a:p>
          <a:endParaRPr lang="zh-CN" altLang="en-US"/>
        </a:p>
      </dgm:t>
    </dgm:pt>
    <dgm:pt modelId="{D662F2DA-CAD2-428F-8CC3-1CC3B5FB6F98}" type="pres">
      <dgm:prSet presAssocID="{69350168-05AA-49A2-8F5B-1FA501EF404F}" presName="txShp" presStyleLbl="node1" presStyleIdx="1" presStyleCnt="4" custScaleX="130990" custLinFactNeighborX="6042" custLinFactNeighborY="-543">
        <dgm:presLayoutVars>
          <dgm:bulletEnabled val="1"/>
        </dgm:presLayoutVars>
      </dgm:prSet>
      <dgm:spPr/>
      <dgm:t>
        <a:bodyPr/>
        <a:lstStyle/>
        <a:p>
          <a:endParaRPr lang="zh-CN" altLang="en-US"/>
        </a:p>
      </dgm:t>
    </dgm:pt>
    <dgm:pt modelId="{61E80270-5046-460C-80D0-4B80D11752D9}" type="pres">
      <dgm:prSet presAssocID="{FCE32749-E818-4AB2-B395-37538619618C}" presName="spacing" presStyleCnt="0"/>
      <dgm:spPr/>
    </dgm:pt>
    <dgm:pt modelId="{D7B8C1DC-D022-4E01-8927-3ACC08BBEC95}" type="pres">
      <dgm:prSet presAssocID="{D2D14A7E-86EA-4F9E-BD3B-5A6E011637CA}" presName="composite" presStyleCnt="0"/>
      <dgm:spPr/>
    </dgm:pt>
    <dgm:pt modelId="{A196E51B-C098-469B-BF29-45463B0550F9}" type="pres">
      <dgm:prSet presAssocID="{D2D14A7E-86EA-4F9E-BD3B-5A6E011637CA}" presName="imgShp" presStyleLbl="fgImgPlace1" presStyleIdx="2" presStyleCnt="4" custLinFactX="-16558" custLinFactNeighborX="-100000" custLinFactNeighborY="-998"/>
      <dgm:spPr>
        <a:blipFill rotWithShape="0">
          <a:blip xmlns:r="http://schemas.openxmlformats.org/officeDocument/2006/relationships" r:embed="rId3">
            <a:duotone>
              <a:schemeClr val="accent5">
                <a:hueOff val="-889851"/>
                <a:satOff val="17125"/>
                <a:lumOff val="-19"/>
                <a:alphaOff val="0"/>
                <a:shade val="20000"/>
                <a:satMod val="200000"/>
              </a:schemeClr>
              <a:schemeClr val="accent5">
                <a:hueOff val="-889851"/>
                <a:satOff val="17125"/>
                <a:lumOff val="-19"/>
                <a:alphaOff val="0"/>
                <a:tint val="12000"/>
                <a:satMod val="190000"/>
              </a:schemeClr>
            </a:duotone>
          </a:blip>
          <a:stretch>
            <a:fillRect/>
          </a:stretch>
        </a:blipFill>
      </dgm:spPr>
      <dgm:t>
        <a:bodyPr/>
        <a:lstStyle/>
        <a:p>
          <a:endParaRPr lang="zh-CN" altLang="en-US"/>
        </a:p>
      </dgm:t>
    </dgm:pt>
    <dgm:pt modelId="{C9E37BFF-5379-4B9B-B428-36F79DC04A0F}" type="pres">
      <dgm:prSet presAssocID="{D2D14A7E-86EA-4F9E-BD3B-5A6E011637CA}" presName="txShp" presStyleLbl="node1" presStyleIdx="2" presStyleCnt="4" custScaleX="132935" custLinFactNeighborX="6022" custLinFactNeighborY="-7932">
        <dgm:presLayoutVars>
          <dgm:bulletEnabled val="1"/>
        </dgm:presLayoutVars>
      </dgm:prSet>
      <dgm:spPr/>
      <dgm:t>
        <a:bodyPr/>
        <a:lstStyle/>
        <a:p>
          <a:endParaRPr lang="zh-CN" altLang="en-US"/>
        </a:p>
      </dgm:t>
    </dgm:pt>
    <dgm:pt modelId="{16743204-95BB-469A-81A6-CB90D76FC760}" type="pres">
      <dgm:prSet presAssocID="{BEDB9511-11BC-443D-A789-290E426B7039}" presName="spacing" presStyleCnt="0"/>
      <dgm:spPr/>
    </dgm:pt>
    <dgm:pt modelId="{0EA7EFB3-C850-47B9-B0E7-9783CE1D5274}" type="pres">
      <dgm:prSet presAssocID="{F1DE5289-6214-45E6-AFED-554A7FBC96CA}" presName="composite" presStyleCnt="0"/>
      <dgm:spPr/>
    </dgm:pt>
    <dgm:pt modelId="{396DE844-65BE-4AD0-84A2-82216F765E9E}" type="pres">
      <dgm:prSet presAssocID="{F1DE5289-6214-45E6-AFED-554A7FBC96CA}" presName="imgShp" presStyleLbl="fgImgPlace1" presStyleIdx="3" presStyleCnt="4" custLinFactX="-16558" custLinFactNeighborX="-100000" custLinFactNeighborY="-1454"/>
      <dgm:spPr>
        <a:blipFill rotWithShape="0">
          <a:blip xmlns:r="http://schemas.openxmlformats.org/officeDocument/2006/relationships" r:embed="rId4">
            <a:duotone>
              <a:schemeClr val="accent5">
                <a:hueOff val="-1334777"/>
                <a:satOff val="25687"/>
                <a:lumOff val="-28"/>
                <a:alphaOff val="0"/>
                <a:shade val="20000"/>
                <a:satMod val="200000"/>
              </a:schemeClr>
              <a:schemeClr val="accent5">
                <a:hueOff val="-1334777"/>
                <a:satOff val="25687"/>
                <a:lumOff val="-28"/>
                <a:alphaOff val="0"/>
                <a:tint val="12000"/>
                <a:satMod val="190000"/>
              </a:schemeClr>
            </a:duotone>
          </a:blip>
          <a:stretch>
            <a:fillRect/>
          </a:stretch>
        </a:blipFill>
      </dgm:spPr>
      <dgm:t>
        <a:bodyPr/>
        <a:lstStyle/>
        <a:p>
          <a:endParaRPr lang="zh-CN" altLang="en-US"/>
        </a:p>
      </dgm:t>
    </dgm:pt>
    <dgm:pt modelId="{85815664-1D0D-4495-BCD4-CDFD88C37F76}" type="pres">
      <dgm:prSet presAssocID="{F1DE5289-6214-45E6-AFED-554A7FBC96CA}" presName="txShp" presStyleLbl="node1" presStyleIdx="3" presStyleCnt="4" custScaleX="130990" custLinFactNeighborX="6524" custLinFactNeighborY="2091">
        <dgm:presLayoutVars>
          <dgm:bulletEnabled val="1"/>
        </dgm:presLayoutVars>
      </dgm:prSet>
      <dgm:spPr/>
      <dgm:t>
        <a:bodyPr/>
        <a:lstStyle/>
        <a:p>
          <a:endParaRPr lang="zh-CN" altLang="en-US"/>
        </a:p>
      </dgm:t>
    </dgm:pt>
  </dgm:ptLst>
  <dgm:cxnLst>
    <dgm:cxn modelId="{B7FB8933-E7C3-4EF6-AE15-B27B24A05965}" srcId="{B5CD4707-9591-4F98-BE9C-7AF9F264791B}" destId="{F1DE5289-6214-45E6-AFED-554A7FBC96CA}" srcOrd="3" destOrd="0" parTransId="{4D135D34-38C1-482C-B7BA-2EEA56AB525E}" sibTransId="{B3E17732-D932-4983-B3CC-44D7134201E6}"/>
    <dgm:cxn modelId="{A49075A3-5364-4567-8C8B-B3B9B55EB00D}" type="presOf" srcId="{6CDC1D08-58CD-458A-B8AD-86A42ECB49CD}" destId="{1D1116D3-BA70-455F-99BB-F4CD408133B7}" srcOrd="0" destOrd="0" presId="urn:microsoft.com/office/officeart/2005/8/layout/vList3#1"/>
    <dgm:cxn modelId="{5CC72192-41CB-42DF-8226-D00D5940DE04}" type="presOf" srcId="{F1DE5289-6214-45E6-AFED-554A7FBC96CA}" destId="{85815664-1D0D-4495-BCD4-CDFD88C37F76}" srcOrd="0" destOrd="0" presId="urn:microsoft.com/office/officeart/2005/8/layout/vList3#1"/>
    <dgm:cxn modelId="{E70A7B01-FE9C-497A-A906-C6A1A35F2C8A}" srcId="{B5CD4707-9591-4F98-BE9C-7AF9F264791B}" destId="{D2D14A7E-86EA-4F9E-BD3B-5A6E011637CA}" srcOrd="2" destOrd="0" parTransId="{C0C58CE4-7A96-4DDC-8D0C-AFB90EA297E6}" sibTransId="{BEDB9511-11BC-443D-A789-290E426B7039}"/>
    <dgm:cxn modelId="{0F8682CD-9D94-4642-AA7F-CA1AF99E385C}" type="presOf" srcId="{D2D14A7E-86EA-4F9E-BD3B-5A6E011637CA}" destId="{C9E37BFF-5379-4B9B-B428-36F79DC04A0F}" srcOrd="0" destOrd="0" presId="urn:microsoft.com/office/officeart/2005/8/layout/vList3#1"/>
    <dgm:cxn modelId="{AE26B5CB-2833-4C21-AF7A-70424FBD069A}" srcId="{B5CD4707-9591-4F98-BE9C-7AF9F264791B}" destId="{6CDC1D08-58CD-458A-B8AD-86A42ECB49CD}" srcOrd="0" destOrd="0" parTransId="{79C30BC0-A051-4368-8293-D272F6B6810B}" sibTransId="{7F51451C-4218-4ABF-9312-BE4E5CF59F21}"/>
    <dgm:cxn modelId="{29ADD8B5-47DC-4D54-A9F4-23D2DCD6302A}" type="presOf" srcId="{69350168-05AA-49A2-8F5B-1FA501EF404F}" destId="{D662F2DA-CAD2-428F-8CC3-1CC3B5FB6F98}" srcOrd="0" destOrd="0" presId="urn:microsoft.com/office/officeart/2005/8/layout/vList3#1"/>
    <dgm:cxn modelId="{A5E4848F-A22F-4BA0-A37B-7DD2FBCD44B4}" type="presOf" srcId="{B5CD4707-9591-4F98-BE9C-7AF9F264791B}" destId="{A47EB1CC-9F7E-405F-AF40-3CEB0C8CA451}" srcOrd="0" destOrd="0" presId="urn:microsoft.com/office/officeart/2005/8/layout/vList3#1"/>
    <dgm:cxn modelId="{B4509654-19AE-4C03-B928-6F4A1E1FAEF5}" srcId="{B5CD4707-9591-4F98-BE9C-7AF9F264791B}" destId="{69350168-05AA-49A2-8F5B-1FA501EF404F}" srcOrd="1" destOrd="0" parTransId="{A119E44A-E977-492A-8416-3DFA34B3C965}" sibTransId="{FCE32749-E818-4AB2-B395-37538619618C}"/>
    <dgm:cxn modelId="{8E813DA1-EF7B-4F45-A170-917E0B3313A2}" type="presParOf" srcId="{A47EB1CC-9F7E-405F-AF40-3CEB0C8CA451}" destId="{E72724AB-6E49-4ED0-93ED-5D5AE0BB435A}" srcOrd="0" destOrd="0" presId="urn:microsoft.com/office/officeart/2005/8/layout/vList3#1"/>
    <dgm:cxn modelId="{487ACB4D-20A4-465D-97DB-22FC3C31A330}" type="presParOf" srcId="{E72724AB-6E49-4ED0-93ED-5D5AE0BB435A}" destId="{59A219A5-59A3-47BC-8984-7D9AD7EE7197}" srcOrd="0" destOrd="0" presId="urn:microsoft.com/office/officeart/2005/8/layout/vList3#1"/>
    <dgm:cxn modelId="{11846E78-98DE-4F09-BC61-0D275034D90B}" type="presParOf" srcId="{E72724AB-6E49-4ED0-93ED-5D5AE0BB435A}" destId="{1D1116D3-BA70-455F-99BB-F4CD408133B7}" srcOrd="1" destOrd="0" presId="urn:microsoft.com/office/officeart/2005/8/layout/vList3#1"/>
    <dgm:cxn modelId="{F49F323E-37CF-491B-BBCB-1F7BB6ECD8D9}" type="presParOf" srcId="{A47EB1CC-9F7E-405F-AF40-3CEB0C8CA451}" destId="{161955D4-5358-4160-861A-3C17405E9476}" srcOrd="1" destOrd="0" presId="urn:microsoft.com/office/officeart/2005/8/layout/vList3#1"/>
    <dgm:cxn modelId="{DD3403DA-078A-4F52-8C81-41D968C80C0F}" type="presParOf" srcId="{A47EB1CC-9F7E-405F-AF40-3CEB0C8CA451}" destId="{7FDA0199-17BA-49C0-86DE-153AB3CD3104}" srcOrd="2" destOrd="0" presId="urn:microsoft.com/office/officeart/2005/8/layout/vList3#1"/>
    <dgm:cxn modelId="{0C16AAF1-8796-42C3-ABFA-1E5BE0BA6EBC}" type="presParOf" srcId="{7FDA0199-17BA-49C0-86DE-153AB3CD3104}" destId="{A72237C5-A379-4AC5-8D74-BA0736B33888}" srcOrd="0" destOrd="0" presId="urn:microsoft.com/office/officeart/2005/8/layout/vList3#1"/>
    <dgm:cxn modelId="{C5878E9C-B144-405E-9CDE-1C5A14423DD2}" type="presParOf" srcId="{7FDA0199-17BA-49C0-86DE-153AB3CD3104}" destId="{D662F2DA-CAD2-428F-8CC3-1CC3B5FB6F98}" srcOrd="1" destOrd="0" presId="urn:microsoft.com/office/officeart/2005/8/layout/vList3#1"/>
    <dgm:cxn modelId="{F443873B-DD37-4A32-93D5-298D7B1B399E}" type="presParOf" srcId="{A47EB1CC-9F7E-405F-AF40-3CEB0C8CA451}" destId="{61E80270-5046-460C-80D0-4B80D11752D9}" srcOrd="3" destOrd="0" presId="urn:microsoft.com/office/officeart/2005/8/layout/vList3#1"/>
    <dgm:cxn modelId="{854150B2-0094-477C-9E5B-209EA7262019}" type="presParOf" srcId="{A47EB1CC-9F7E-405F-AF40-3CEB0C8CA451}" destId="{D7B8C1DC-D022-4E01-8927-3ACC08BBEC95}" srcOrd="4" destOrd="0" presId="urn:microsoft.com/office/officeart/2005/8/layout/vList3#1"/>
    <dgm:cxn modelId="{D2B658DE-B653-4965-885F-663076E7B422}" type="presParOf" srcId="{D7B8C1DC-D022-4E01-8927-3ACC08BBEC95}" destId="{A196E51B-C098-469B-BF29-45463B0550F9}" srcOrd="0" destOrd="0" presId="urn:microsoft.com/office/officeart/2005/8/layout/vList3#1"/>
    <dgm:cxn modelId="{AE83FA08-5B9E-4B41-862D-4F7D17B024C1}" type="presParOf" srcId="{D7B8C1DC-D022-4E01-8927-3ACC08BBEC95}" destId="{C9E37BFF-5379-4B9B-B428-36F79DC04A0F}" srcOrd="1" destOrd="0" presId="urn:microsoft.com/office/officeart/2005/8/layout/vList3#1"/>
    <dgm:cxn modelId="{330EAD37-60EB-41F4-AB33-4C7DC3C65799}" type="presParOf" srcId="{A47EB1CC-9F7E-405F-AF40-3CEB0C8CA451}" destId="{16743204-95BB-469A-81A6-CB90D76FC760}" srcOrd="5" destOrd="0" presId="urn:microsoft.com/office/officeart/2005/8/layout/vList3#1"/>
    <dgm:cxn modelId="{3411BC59-A32D-4A24-A64D-98669C0871FA}" type="presParOf" srcId="{A47EB1CC-9F7E-405F-AF40-3CEB0C8CA451}" destId="{0EA7EFB3-C850-47B9-B0E7-9783CE1D5274}" srcOrd="6" destOrd="0" presId="urn:microsoft.com/office/officeart/2005/8/layout/vList3#1"/>
    <dgm:cxn modelId="{A81EC71A-C6F3-4501-9EB9-2A99D174F5ED}" type="presParOf" srcId="{0EA7EFB3-C850-47B9-B0E7-9783CE1D5274}" destId="{396DE844-65BE-4AD0-84A2-82216F765E9E}" srcOrd="0" destOrd="0" presId="urn:microsoft.com/office/officeart/2005/8/layout/vList3#1"/>
    <dgm:cxn modelId="{DB324C12-19D1-4D9F-81B4-532BBED6193F}" type="presParOf" srcId="{0EA7EFB3-C850-47B9-B0E7-9783CE1D5274}" destId="{85815664-1D0D-4495-BCD4-CDFD88C37F76}" srcOrd="1" destOrd="0" presId="urn:microsoft.com/office/officeart/2005/8/layout/vList3#1"/>
  </dgm:cxnLst>
  <dgm:bg/>
  <dgm:whole/>
  <dgm:extLst>
    <a:ext uri="http://schemas.microsoft.com/office/drawing/2008/diagram">
      <dsp:dataModelExt xmlns:dsp="http://schemas.microsoft.com/office/drawing/2008/diagram" relId="rId11"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D71896E8-6248-46C4-A691-FB56151A8AC5}" type="doc">
      <dgm:prSet loTypeId="urn:microsoft.com/office/officeart/2005/8/layout/cycle4" loCatId="cycle" qsTypeId="urn:microsoft.com/office/officeart/2005/8/quickstyle/simple1" qsCatId="simple" csTypeId="urn:microsoft.com/office/officeart/2005/8/colors/colorful1" csCatId="colorful" phldr="1"/>
      <dgm:spPr/>
      <dgm:t>
        <a:bodyPr/>
        <a:lstStyle/>
        <a:p>
          <a:endParaRPr lang="zh-CN" altLang="en-US"/>
        </a:p>
      </dgm:t>
    </dgm:pt>
    <dgm:pt modelId="{05187580-D5FC-4FCE-A78D-CD1D6EBF4F45}">
      <dgm:prSet phldrT="[文本]"/>
      <dgm:spPr/>
      <dgm:t>
        <a:bodyPr/>
        <a:lstStyle/>
        <a:p>
          <a:r>
            <a:rPr lang="zh-CN" altLang="en-US">
              <a:latin typeface="微软雅黑" panose="020B0503020204020204" pitchFamily="34" charset="-122"/>
              <a:ea typeface="微软雅黑" panose="020B0503020204020204" pitchFamily="34" charset="-122"/>
            </a:rPr>
            <a:t>推</a:t>
          </a:r>
        </a:p>
      </dgm:t>
    </dgm:pt>
    <dgm:pt modelId="{2436242D-1F64-46D9-BAAA-DF3504098569}" type="parTrans" cxnId="{EBFD8E19-F01D-49ED-BAB3-80D183AD1E2E}">
      <dgm:prSet/>
      <dgm:spPr/>
      <dgm:t>
        <a:bodyPr/>
        <a:lstStyle/>
        <a:p>
          <a:endParaRPr lang="zh-CN" altLang="en-US">
            <a:latin typeface="微软雅黑" panose="020B0503020204020204" pitchFamily="34" charset="-122"/>
            <a:ea typeface="微软雅黑" panose="020B0503020204020204" pitchFamily="34" charset="-122"/>
          </a:endParaRPr>
        </a:p>
      </dgm:t>
    </dgm:pt>
    <dgm:pt modelId="{03D8E991-2EB9-4B79-AE7F-45F5B0DC02B0}" type="sibTrans" cxnId="{EBFD8E19-F01D-49ED-BAB3-80D183AD1E2E}">
      <dgm:prSet/>
      <dgm:spPr/>
      <dgm:t>
        <a:bodyPr/>
        <a:lstStyle/>
        <a:p>
          <a:endParaRPr lang="zh-CN" altLang="en-US">
            <a:latin typeface="微软雅黑" panose="020B0503020204020204" pitchFamily="34" charset="-122"/>
            <a:ea typeface="微软雅黑" panose="020B0503020204020204" pitchFamily="34" charset="-122"/>
          </a:endParaRPr>
        </a:p>
      </dgm:t>
    </dgm:pt>
    <dgm:pt modelId="{5CE83748-6E4B-498E-86D8-2D4BEF899D9A}">
      <dgm:prSet phldrT="[文本]" custT="1"/>
      <dgm:spPr/>
      <dgm:t>
        <a:bodyPr/>
        <a:lstStyle/>
        <a:p>
          <a:r>
            <a:rPr lang="zh-CN" altLang="en-US" sz="1800" dirty="0">
              <a:latin typeface="微软雅黑" panose="020B0503020204020204" pitchFamily="34" charset="-122"/>
              <a:ea typeface="微软雅黑" panose="020B0503020204020204" pitchFamily="34" charset="-122"/>
            </a:rPr>
            <a:t>情绪处理</a:t>
          </a:r>
        </a:p>
      </dgm:t>
    </dgm:pt>
    <dgm:pt modelId="{D9FE3AA5-CCAC-4EEE-86A0-B70F1A103805}" type="parTrans" cxnId="{B734D1A4-6009-487C-951A-E7A7F9BAAF7E}">
      <dgm:prSet/>
      <dgm:spPr/>
      <dgm:t>
        <a:bodyPr/>
        <a:lstStyle/>
        <a:p>
          <a:endParaRPr lang="zh-CN" altLang="en-US">
            <a:latin typeface="微软雅黑" panose="020B0503020204020204" pitchFamily="34" charset="-122"/>
            <a:ea typeface="微软雅黑" panose="020B0503020204020204" pitchFamily="34" charset="-122"/>
          </a:endParaRPr>
        </a:p>
      </dgm:t>
    </dgm:pt>
    <dgm:pt modelId="{D0D871CC-3BE8-4974-A95F-F036F9C4E2EA}" type="sibTrans" cxnId="{B734D1A4-6009-487C-951A-E7A7F9BAAF7E}">
      <dgm:prSet/>
      <dgm:spPr/>
      <dgm:t>
        <a:bodyPr/>
        <a:lstStyle/>
        <a:p>
          <a:endParaRPr lang="zh-CN" altLang="en-US">
            <a:latin typeface="微软雅黑" panose="020B0503020204020204" pitchFamily="34" charset="-122"/>
            <a:ea typeface="微软雅黑" panose="020B0503020204020204" pitchFamily="34" charset="-122"/>
          </a:endParaRPr>
        </a:p>
      </dgm:t>
    </dgm:pt>
    <dgm:pt modelId="{4E803382-0ACF-4643-95DD-574A68E4446C}">
      <dgm:prSet phldrT="[文本]"/>
      <dgm:spPr/>
      <dgm:t>
        <a:bodyPr/>
        <a:lstStyle/>
        <a:p>
          <a:r>
            <a:rPr lang="zh-CN" altLang="en-US">
              <a:latin typeface="微软雅黑" panose="020B0503020204020204" pitchFamily="34" charset="-122"/>
              <a:ea typeface="微软雅黑" panose="020B0503020204020204" pitchFamily="34" charset="-122"/>
            </a:rPr>
            <a:t>演</a:t>
          </a:r>
        </a:p>
      </dgm:t>
    </dgm:pt>
    <dgm:pt modelId="{F5069B0D-7244-42B0-A159-B559BC14B31B}" type="parTrans" cxnId="{4B8B440C-1D1F-44A8-952D-667488E937AA}">
      <dgm:prSet/>
      <dgm:spPr/>
      <dgm:t>
        <a:bodyPr/>
        <a:lstStyle/>
        <a:p>
          <a:endParaRPr lang="zh-CN" altLang="en-US">
            <a:latin typeface="微软雅黑" panose="020B0503020204020204" pitchFamily="34" charset="-122"/>
            <a:ea typeface="微软雅黑" panose="020B0503020204020204" pitchFamily="34" charset="-122"/>
          </a:endParaRPr>
        </a:p>
      </dgm:t>
    </dgm:pt>
    <dgm:pt modelId="{F19BD25B-BEE3-495F-9EE4-F68E6159F2E3}" type="sibTrans" cxnId="{4B8B440C-1D1F-44A8-952D-667488E937AA}">
      <dgm:prSet/>
      <dgm:spPr/>
      <dgm:t>
        <a:bodyPr/>
        <a:lstStyle/>
        <a:p>
          <a:endParaRPr lang="zh-CN" altLang="en-US">
            <a:latin typeface="微软雅黑" panose="020B0503020204020204" pitchFamily="34" charset="-122"/>
            <a:ea typeface="微软雅黑" panose="020B0503020204020204" pitchFamily="34" charset="-122"/>
          </a:endParaRPr>
        </a:p>
      </dgm:t>
    </dgm:pt>
    <dgm:pt modelId="{F192EC81-E650-4B66-B82B-7EF9F0E4A3C7}">
      <dgm:prSet phldrT="[文本]" custT="1"/>
      <dgm:spPr/>
      <dgm:t>
        <a:bodyPr/>
        <a:lstStyle/>
        <a:p>
          <a:r>
            <a:rPr lang="zh-CN" altLang="en-US" sz="1800">
              <a:latin typeface="微软雅黑" panose="020B0503020204020204" pitchFamily="34" charset="-122"/>
              <a:ea typeface="微软雅黑" panose="020B0503020204020204" pitchFamily="34" charset="-122"/>
            </a:rPr>
            <a:t>法理演绎</a:t>
          </a:r>
        </a:p>
      </dgm:t>
    </dgm:pt>
    <dgm:pt modelId="{72D47064-C690-4971-BC99-696EBB6A4648}" type="parTrans" cxnId="{58C409D0-074D-44DF-A958-90F95A6F853D}">
      <dgm:prSet/>
      <dgm:spPr/>
      <dgm:t>
        <a:bodyPr/>
        <a:lstStyle/>
        <a:p>
          <a:endParaRPr lang="zh-CN" altLang="en-US">
            <a:latin typeface="微软雅黑" panose="020B0503020204020204" pitchFamily="34" charset="-122"/>
            <a:ea typeface="微软雅黑" panose="020B0503020204020204" pitchFamily="34" charset="-122"/>
          </a:endParaRPr>
        </a:p>
      </dgm:t>
    </dgm:pt>
    <dgm:pt modelId="{AE60BE35-FDD7-4AC9-A87B-EB85C134C48B}" type="sibTrans" cxnId="{58C409D0-074D-44DF-A958-90F95A6F853D}">
      <dgm:prSet/>
      <dgm:spPr/>
      <dgm:t>
        <a:bodyPr/>
        <a:lstStyle/>
        <a:p>
          <a:endParaRPr lang="zh-CN" altLang="en-US">
            <a:latin typeface="微软雅黑" panose="020B0503020204020204" pitchFamily="34" charset="-122"/>
            <a:ea typeface="微软雅黑" panose="020B0503020204020204" pitchFamily="34" charset="-122"/>
          </a:endParaRPr>
        </a:p>
      </dgm:t>
    </dgm:pt>
    <dgm:pt modelId="{C4A22435-6BC2-4963-9F63-4DA855DE9F7D}">
      <dgm:prSet phldrT="[文本]"/>
      <dgm:spPr/>
      <dgm:t>
        <a:bodyPr/>
        <a:lstStyle/>
        <a:p>
          <a:r>
            <a:rPr lang="zh-CN" altLang="en-US">
              <a:latin typeface="微软雅黑" panose="020B0503020204020204" pitchFamily="34" charset="-122"/>
              <a:ea typeface="微软雅黑" panose="020B0503020204020204" pitchFamily="34" charset="-122"/>
            </a:rPr>
            <a:t>导</a:t>
          </a:r>
        </a:p>
      </dgm:t>
    </dgm:pt>
    <dgm:pt modelId="{F329EC7E-1200-49B1-9090-60E22A238FBB}" type="parTrans" cxnId="{06715210-4CD8-494D-800B-5FF910F49CD2}">
      <dgm:prSet/>
      <dgm:spPr/>
      <dgm:t>
        <a:bodyPr/>
        <a:lstStyle/>
        <a:p>
          <a:endParaRPr lang="zh-CN" altLang="en-US">
            <a:latin typeface="微软雅黑" panose="020B0503020204020204" pitchFamily="34" charset="-122"/>
            <a:ea typeface="微软雅黑" panose="020B0503020204020204" pitchFamily="34" charset="-122"/>
          </a:endParaRPr>
        </a:p>
      </dgm:t>
    </dgm:pt>
    <dgm:pt modelId="{1E78EE19-EFCB-413D-81BE-8EE7B5F2100B}" type="sibTrans" cxnId="{06715210-4CD8-494D-800B-5FF910F49CD2}">
      <dgm:prSet/>
      <dgm:spPr/>
      <dgm:t>
        <a:bodyPr/>
        <a:lstStyle/>
        <a:p>
          <a:endParaRPr lang="zh-CN" altLang="en-US">
            <a:latin typeface="微软雅黑" panose="020B0503020204020204" pitchFamily="34" charset="-122"/>
            <a:ea typeface="微软雅黑" panose="020B0503020204020204" pitchFamily="34" charset="-122"/>
          </a:endParaRPr>
        </a:p>
      </dgm:t>
    </dgm:pt>
    <dgm:pt modelId="{793CCC86-71B9-4D33-BD5E-D3D5A7DC8E7E}">
      <dgm:prSet phldrT="[文本]" custT="1"/>
      <dgm:spPr/>
      <dgm:t>
        <a:bodyPr/>
        <a:lstStyle/>
        <a:p>
          <a:r>
            <a:rPr lang="zh-CN" altLang="en-US" sz="1800">
              <a:latin typeface="微软雅黑" panose="020B0503020204020204" pitchFamily="34" charset="-122"/>
              <a:ea typeface="微软雅黑" panose="020B0503020204020204" pitchFamily="34" charset="-122"/>
            </a:rPr>
            <a:t>给出建议</a:t>
          </a:r>
        </a:p>
      </dgm:t>
    </dgm:pt>
    <dgm:pt modelId="{DD0F0E06-FFAC-425D-8BE6-8F8491AFA264}" type="parTrans" cxnId="{7D9A37A2-DCA8-47AF-9A51-3A4C5B63A048}">
      <dgm:prSet/>
      <dgm:spPr/>
      <dgm:t>
        <a:bodyPr/>
        <a:lstStyle/>
        <a:p>
          <a:endParaRPr lang="zh-CN" altLang="en-US">
            <a:latin typeface="微软雅黑" panose="020B0503020204020204" pitchFamily="34" charset="-122"/>
            <a:ea typeface="微软雅黑" panose="020B0503020204020204" pitchFamily="34" charset="-122"/>
          </a:endParaRPr>
        </a:p>
      </dgm:t>
    </dgm:pt>
    <dgm:pt modelId="{C33C5B13-557B-45C8-B528-C36C560DDC5C}" type="sibTrans" cxnId="{7D9A37A2-DCA8-47AF-9A51-3A4C5B63A048}">
      <dgm:prSet/>
      <dgm:spPr/>
      <dgm:t>
        <a:bodyPr/>
        <a:lstStyle/>
        <a:p>
          <a:endParaRPr lang="zh-CN" altLang="en-US">
            <a:latin typeface="微软雅黑" panose="020B0503020204020204" pitchFamily="34" charset="-122"/>
            <a:ea typeface="微软雅黑" panose="020B0503020204020204" pitchFamily="34" charset="-122"/>
          </a:endParaRPr>
        </a:p>
      </dgm:t>
    </dgm:pt>
    <dgm:pt modelId="{3B605395-3A78-4A9B-A2D4-61E70EF639BB}">
      <dgm:prSet phldrT="[文本]"/>
      <dgm:spPr/>
      <dgm:t>
        <a:bodyPr/>
        <a:lstStyle/>
        <a:p>
          <a:r>
            <a:rPr lang="zh-CN" altLang="en-US">
              <a:latin typeface="微软雅黑" panose="020B0503020204020204" pitchFamily="34" charset="-122"/>
              <a:ea typeface="微软雅黑" panose="020B0503020204020204" pitchFamily="34" charset="-122"/>
            </a:rPr>
            <a:t>行</a:t>
          </a:r>
        </a:p>
      </dgm:t>
    </dgm:pt>
    <dgm:pt modelId="{405C5B03-E885-41CF-AAE7-C25AACA19CF3}" type="parTrans" cxnId="{A47961B8-0058-4213-8527-F5CECBA74D7F}">
      <dgm:prSet/>
      <dgm:spPr/>
      <dgm:t>
        <a:bodyPr/>
        <a:lstStyle/>
        <a:p>
          <a:endParaRPr lang="zh-CN" altLang="en-US">
            <a:latin typeface="微软雅黑" panose="020B0503020204020204" pitchFamily="34" charset="-122"/>
            <a:ea typeface="微软雅黑" panose="020B0503020204020204" pitchFamily="34" charset="-122"/>
          </a:endParaRPr>
        </a:p>
      </dgm:t>
    </dgm:pt>
    <dgm:pt modelId="{586C4748-67A9-4F63-A7CE-0639FD0730A1}" type="sibTrans" cxnId="{A47961B8-0058-4213-8527-F5CECBA74D7F}">
      <dgm:prSet/>
      <dgm:spPr/>
      <dgm:t>
        <a:bodyPr/>
        <a:lstStyle/>
        <a:p>
          <a:endParaRPr lang="zh-CN" altLang="en-US">
            <a:latin typeface="微软雅黑" panose="020B0503020204020204" pitchFamily="34" charset="-122"/>
            <a:ea typeface="微软雅黑" panose="020B0503020204020204" pitchFamily="34" charset="-122"/>
          </a:endParaRPr>
        </a:p>
      </dgm:t>
    </dgm:pt>
    <dgm:pt modelId="{84E51E68-9511-4B1D-A940-F7529EEFB31E}">
      <dgm:prSet phldrT="[文本]" custT="1"/>
      <dgm:spPr/>
      <dgm:t>
        <a:bodyPr/>
        <a:lstStyle/>
        <a:p>
          <a:r>
            <a:rPr lang="zh-CN" altLang="en-US" sz="1800">
              <a:latin typeface="微软雅黑" panose="020B0503020204020204" pitchFamily="34" charset="-122"/>
              <a:ea typeface="微软雅黑" panose="020B0503020204020204" pitchFamily="34" charset="-122"/>
            </a:rPr>
            <a:t>约定承诺</a:t>
          </a:r>
        </a:p>
      </dgm:t>
    </dgm:pt>
    <dgm:pt modelId="{428505E6-C685-4116-8327-A09ED40D068B}" type="parTrans" cxnId="{860C2E81-7C91-42EF-A739-2930454F4BE3}">
      <dgm:prSet/>
      <dgm:spPr/>
      <dgm:t>
        <a:bodyPr/>
        <a:lstStyle/>
        <a:p>
          <a:endParaRPr lang="zh-CN" altLang="en-US">
            <a:latin typeface="微软雅黑" panose="020B0503020204020204" pitchFamily="34" charset="-122"/>
            <a:ea typeface="微软雅黑" panose="020B0503020204020204" pitchFamily="34" charset="-122"/>
          </a:endParaRPr>
        </a:p>
      </dgm:t>
    </dgm:pt>
    <dgm:pt modelId="{2EE87056-0B13-4DB6-B478-8BA5E6488183}" type="sibTrans" cxnId="{860C2E81-7C91-42EF-A739-2930454F4BE3}">
      <dgm:prSet/>
      <dgm:spPr/>
      <dgm:t>
        <a:bodyPr/>
        <a:lstStyle/>
        <a:p>
          <a:endParaRPr lang="zh-CN" altLang="en-US">
            <a:latin typeface="微软雅黑" panose="020B0503020204020204" pitchFamily="34" charset="-122"/>
            <a:ea typeface="微软雅黑" panose="020B0503020204020204" pitchFamily="34" charset="-122"/>
          </a:endParaRPr>
        </a:p>
      </dgm:t>
    </dgm:pt>
    <dgm:pt modelId="{BBD9930F-1920-4CE5-A0CD-F948B0CF6599}">
      <dgm:prSet phldrT="[文本]" custT="1"/>
      <dgm:spPr/>
      <dgm:t>
        <a:bodyPr/>
        <a:lstStyle/>
        <a:p>
          <a:r>
            <a:rPr lang="zh-CN" altLang="en-US" sz="1800">
              <a:latin typeface="微软雅黑" panose="020B0503020204020204" pitchFamily="34" charset="-122"/>
              <a:ea typeface="微软雅黑" panose="020B0503020204020204" pitchFamily="34" charset="-122"/>
            </a:rPr>
            <a:t>定责合作</a:t>
          </a:r>
        </a:p>
      </dgm:t>
    </dgm:pt>
    <dgm:pt modelId="{481ACE04-541A-4649-B53A-D55E8602C985}" type="parTrans" cxnId="{FD56B3F1-C00B-41FA-A3EF-578EFA9CE042}">
      <dgm:prSet/>
      <dgm:spPr/>
      <dgm:t>
        <a:bodyPr/>
        <a:lstStyle/>
        <a:p>
          <a:endParaRPr lang="zh-CN" altLang="en-US">
            <a:latin typeface="微软雅黑" panose="020B0503020204020204" pitchFamily="34" charset="-122"/>
            <a:ea typeface="微软雅黑" panose="020B0503020204020204" pitchFamily="34" charset="-122"/>
          </a:endParaRPr>
        </a:p>
      </dgm:t>
    </dgm:pt>
    <dgm:pt modelId="{4BFBD1C2-210C-44C0-BBD1-E7A4DCAB2FD1}" type="sibTrans" cxnId="{FD56B3F1-C00B-41FA-A3EF-578EFA9CE042}">
      <dgm:prSet/>
      <dgm:spPr/>
      <dgm:t>
        <a:bodyPr/>
        <a:lstStyle/>
        <a:p>
          <a:endParaRPr lang="zh-CN" altLang="en-US">
            <a:latin typeface="微软雅黑" panose="020B0503020204020204" pitchFamily="34" charset="-122"/>
            <a:ea typeface="微软雅黑" panose="020B0503020204020204" pitchFamily="34" charset="-122"/>
          </a:endParaRPr>
        </a:p>
      </dgm:t>
    </dgm:pt>
    <dgm:pt modelId="{4AD6BE67-131A-4A88-824B-F889F03E4E29}">
      <dgm:prSet custT="1"/>
      <dgm:spPr/>
      <dgm:t>
        <a:bodyPr/>
        <a:lstStyle/>
        <a:p>
          <a:r>
            <a:rPr lang="zh-CN" altLang="en-US" sz="1800" dirty="0">
              <a:latin typeface="微软雅黑" panose="020B0503020204020204" pitchFamily="34" charset="-122"/>
              <a:ea typeface="微软雅黑" panose="020B0503020204020204" pitchFamily="34" charset="-122"/>
            </a:rPr>
            <a:t>还原真相</a:t>
          </a:r>
        </a:p>
      </dgm:t>
    </dgm:pt>
    <dgm:pt modelId="{5B4E37B3-0640-4B63-BBC3-7E894EEDAFA2}" type="parTrans" cxnId="{455B984C-9590-4895-810F-DE8A4AD9C070}">
      <dgm:prSet/>
      <dgm:spPr/>
      <dgm:t>
        <a:bodyPr/>
        <a:lstStyle/>
        <a:p>
          <a:endParaRPr lang="zh-CN" altLang="en-US">
            <a:latin typeface="微软雅黑" panose="020B0503020204020204" pitchFamily="34" charset="-122"/>
            <a:ea typeface="微软雅黑" panose="020B0503020204020204" pitchFamily="34" charset="-122"/>
          </a:endParaRPr>
        </a:p>
      </dgm:t>
    </dgm:pt>
    <dgm:pt modelId="{D6E77206-629E-4928-9658-C91941D62E95}" type="sibTrans" cxnId="{455B984C-9590-4895-810F-DE8A4AD9C070}">
      <dgm:prSet/>
      <dgm:spPr/>
      <dgm:t>
        <a:bodyPr/>
        <a:lstStyle/>
        <a:p>
          <a:endParaRPr lang="zh-CN" altLang="en-US">
            <a:latin typeface="微软雅黑" panose="020B0503020204020204" pitchFamily="34" charset="-122"/>
            <a:ea typeface="微软雅黑" panose="020B0503020204020204" pitchFamily="34" charset="-122"/>
          </a:endParaRPr>
        </a:p>
      </dgm:t>
    </dgm:pt>
    <dgm:pt modelId="{3FCADBC7-C117-4E9E-81F6-7AE0048F2EE1}">
      <dgm:prSet phldrT="[文本]" custT="1"/>
      <dgm:spPr/>
      <dgm:t>
        <a:bodyPr/>
        <a:lstStyle/>
        <a:p>
          <a:r>
            <a:rPr lang="zh-CN" altLang="en-US" sz="1800">
              <a:latin typeface="微软雅黑" panose="020B0503020204020204" pitchFamily="34" charset="-122"/>
              <a:ea typeface="微软雅黑" panose="020B0503020204020204" pitchFamily="34" charset="-122"/>
            </a:rPr>
            <a:t>引导选择</a:t>
          </a:r>
        </a:p>
      </dgm:t>
    </dgm:pt>
    <dgm:pt modelId="{71F041CA-51DB-46EF-BA49-2E188920EB0C}" type="parTrans" cxnId="{E39E0E44-BCFD-408B-A694-8E1D37438286}">
      <dgm:prSet/>
      <dgm:spPr/>
      <dgm:t>
        <a:bodyPr/>
        <a:lstStyle/>
        <a:p>
          <a:endParaRPr lang="zh-CN" altLang="en-US">
            <a:latin typeface="微软雅黑" panose="020B0503020204020204" pitchFamily="34" charset="-122"/>
            <a:ea typeface="微软雅黑" panose="020B0503020204020204" pitchFamily="34" charset="-122"/>
          </a:endParaRPr>
        </a:p>
      </dgm:t>
    </dgm:pt>
    <dgm:pt modelId="{61B1421D-DC98-40FC-80E5-C11944A03991}" type="sibTrans" cxnId="{E39E0E44-BCFD-408B-A694-8E1D37438286}">
      <dgm:prSet/>
      <dgm:spPr/>
      <dgm:t>
        <a:bodyPr/>
        <a:lstStyle/>
        <a:p>
          <a:endParaRPr lang="zh-CN" altLang="en-US">
            <a:latin typeface="微软雅黑" panose="020B0503020204020204" pitchFamily="34" charset="-122"/>
            <a:ea typeface="微软雅黑" panose="020B0503020204020204" pitchFamily="34" charset="-122"/>
          </a:endParaRPr>
        </a:p>
      </dgm:t>
    </dgm:pt>
    <dgm:pt modelId="{AE14B5F4-36EE-4B41-9945-9937C018681D}">
      <dgm:prSet phldrT="[文本]" custT="1"/>
      <dgm:spPr/>
      <dgm:t>
        <a:bodyPr/>
        <a:lstStyle/>
        <a:p>
          <a:r>
            <a:rPr lang="zh-CN" altLang="en-US" sz="1800" dirty="0" smtClean="0">
              <a:latin typeface="微软雅黑" panose="020B0503020204020204" pitchFamily="34" charset="-122"/>
              <a:ea typeface="微软雅黑" panose="020B0503020204020204" pitchFamily="34" charset="-122"/>
            </a:rPr>
            <a:t>推动</a:t>
          </a:r>
          <a:r>
            <a:rPr lang="zh-CN" altLang="en-US" sz="1800" dirty="0">
              <a:latin typeface="微软雅黑" panose="020B0503020204020204" pitchFamily="34" charset="-122"/>
              <a:ea typeface="微软雅黑" panose="020B0503020204020204" pitchFamily="34" charset="-122"/>
            </a:rPr>
            <a:t>践行</a:t>
          </a:r>
        </a:p>
      </dgm:t>
    </dgm:pt>
    <dgm:pt modelId="{FF779DBA-F4E9-46D4-9016-3A1B2A8D62A3}" type="parTrans" cxnId="{544A7F5E-3FB0-464B-922E-7DB2951E9327}">
      <dgm:prSet/>
      <dgm:spPr/>
      <dgm:t>
        <a:bodyPr/>
        <a:lstStyle/>
        <a:p>
          <a:endParaRPr lang="zh-CN" altLang="en-US">
            <a:latin typeface="微软雅黑" panose="020B0503020204020204" pitchFamily="34" charset="-122"/>
            <a:ea typeface="微软雅黑" panose="020B0503020204020204" pitchFamily="34" charset="-122"/>
          </a:endParaRPr>
        </a:p>
      </dgm:t>
    </dgm:pt>
    <dgm:pt modelId="{9B7DA21C-49E3-49A7-80A5-632ED9AF00E3}" type="sibTrans" cxnId="{544A7F5E-3FB0-464B-922E-7DB2951E9327}">
      <dgm:prSet/>
      <dgm:spPr/>
      <dgm:t>
        <a:bodyPr/>
        <a:lstStyle/>
        <a:p>
          <a:endParaRPr lang="zh-CN" altLang="en-US">
            <a:latin typeface="微软雅黑" panose="020B0503020204020204" pitchFamily="34" charset="-122"/>
            <a:ea typeface="微软雅黑" panose="020B0503020204020204" pitchFamily="34" charset="-122"/>
          </a:endParaRPr>
        </a:p>
      </dgm:t>
    </dgm:pt>
    <dgm:pt modelId="{60210008-569D-4431-878B-B4E40FBF3607}" type="pres">
      <dgm:prSet presAssocID="{D71896E8-6248-46C4-A691-FB56151A8AC5}" presName="cycleMatrixDiagram" presStyleCnt="0">
        <dgm:presLayoutVars>
          <dgm:chMax val="1"/>
          <dgm:dir/>
          <dgm:animLvl val="lvl"/>
          <dgm:resizeHandles val="exact"/>
        </dgm:presLayoutVars>
      </dgm:prSet>
      <dgm:spPr/>
      <dgm:t>
        <a:bodyPr/>
        <a:lstStyle/>
        <a:p>
          <a:endParaRPr lang="zh-CN" altLang="en-US"/>
        </a:p>
      </dgm:t>
    </dgm:pt>
    <dgm:pt modelId="{F1BDDD4E-6C09-410C-8096-92C8C0E6269D}" type="pres">
      <dgm:prSet presAssocID="{D71896E8-6248-46C4-A691-FB56151A8AC5}" presName="children" presStyleCnt="0"/>
      <dgm:spPr/>
    </dgm:pt>
    <dgm:pt modelId="{6AF548F4-D5A2-4655-8B10-A5F62A0D4EFA}" type="pres">
      <dgm:prSet presAssocID="{D71896E8-6248-46C4-A691-FB56151A8AC5}" presName="child1group" presStyleCnt="0"/>
      <dgm:spPr/>
    </dgm:pt>
    <dgm:pt modelId="{56B6CAB7-D4AD-4438-A08F-6AFACF7C0A3B}" type="pres">
      <dgm:prSet presAssocID="{D71896E8-6248-46C4-A691-FB56151A8AC5}" presName="child1" presStyleLbl="bgAcc1" presStyleIdx="0" presStyleCnt="4" custScaleX="121363"/>
      <dgm:spPr/>
      <dgm:t>
        <a:bodyPr/>
        <a:lstStyle/>
        <a:p>
          <a:endParaRPr lang="zh-CN" altLang="en-US"/>
        </a:p>
      </dgm:t>
    </dgm:pt>
    <dgm:pt modelId="{E2260313-5E6B-48D9-9873-143B3D74A7A3}" type="pres">
      <dgm:prSet presAssocID="{D71896E8-6248-46C4-A691-FB56151A8AC5}" presName="child1Text" presStyleLbl="bgAcc1" presStyleIdx="0" presStyleCnt="4">
        <dgm:presLayoutVars>
          <dgm:bulletEnabled val="1"/>
        </dgm:presLayoutVars>
      </dgm:prSet>
      <dgm:spPr/>
      <dgm:t>
        <a:bodyPr/>
        <a:lstStyle/>
        <a:p>
          <a:endParaRPr lang="zh-CN" altLang="en-US"/>
        </a:p>
      </dgm:t>
    </dgm:pt>
    <dgm:pt modelId="{E9C13D5A-1976-4D72-BBE9-DF1D732A315B}" type="pres">
      <dgm:prSet presAssocID="{D71896E8-6248-46C4-A691-FB56151A8AC5}" presName="child2group" presStyleCnt="0"/>
      <dgm:spPr/>
    </dgm:pt>
    <dgm:pt modelId="{37356AC1-21E1-4881-98C2-9E5211D7D31B}" type="pres">
      <dgm:prSet presAssocID="{D71896E8-6248-46C4-A691-FB56151A8AC5}" presName="child2" presStyleLbl="bgAcc1" presStyleIdx="1" presStyleCnt="4" custScaleX="120998"/>
      <dgm:spPr/>
      <dgm:t>
        <a:bodyPr/>
        <a:lstStyle/>
        <a:p>
          <a:endParaRPr lang="zh-CN" altLang="en-US"/>
        </a:p>
      </dgm:t>
    </dgm:pt>
    <dgm:pt modelId="{857C7CD1-1BDB-44AB-844B-77A0CBA0AA3E}" type="pres">
      <dgm:prSet presAssocID="{D71896E8-6248-46C4-A691-FB56151A8AC5}" presName="child2Text" presStyleLbl="bgAcc1" presStyleIdx="1" presStyleCnt="4">
        <dgm:presLayoutVars>
          <dgm:bulletEnabled val="1"/>
        </dgm:presLayoutVars>
      </dgm:prSet>
      <dgm:spPr/>
      <dgm:t>
        <a:bodyPr/>
        <a:lstStyle/>
        <a:p>
          <a:endParaRPr lang="zh-CN" altLang="en-US"/>
        </a:p>
      </dgm:t>
    </dgm:pt>
    <dgm:pt modelId="{BB4E888D-03CB-4A8B-88A7-67E1FFFB093D}" type="pres">
      <dgm:prSet presAssocID="{D71896E8-6248-46C4-A691-FB56151A8AC5}" presName="child3group" presStyleCnt="0"/>
      <dgm:spPr/>
    </dgm:pt>
    <dgm:pt modelId="{E52C09E9-918A-43E9-BDB7-5F3C8CBE32EA}" type="pres">
      <dgm:prSet presAssocID="{D71896E8-6248-46C4-A691-FB56151A8AC5}" presName="child3" presStyleLbl="bgAcc1" presStyleIdx="2" presStyleCnt="4" custScaleX="119230"/>
      <dgm:spPr/>
      <dgm:t>
        <a:bodyPr/>
        <a:lstStyle/>
        <a:p>
          <a:endParaRPr lang="zh-CN" altLang="en-US"/>
        </a:p>
      </dgm:t>
    </dgm:pt>
    <dgm:pt modelId="{39B01738-7CA2-4C10-AAAE-54DEC8D9FD47}" type="pres">
      <dgm:prSet presAssocID="{D71896E8-6248-46C4-A691-FB56151A8AC5}" presName="child3Text" presStyleLbl="bgAcc1" presStyleIdx="2" presStyleCnt="4">
        <dgm:presLayoutVars>
          <dgm:bulletEnabled val="1"/>
        </dgm:presLayoutVars>
      </dgm:prSet>
      <dgm:spPr/>
      <dgm:t>
        <a:bodyPr/>
        <a:lstStyle/>
        <a:p>
          <a:endParaRPr lang="zh-CN" altLang="en-US"/>
        </a:p>
      </dgm:t>
    </dgm:pt>
    <dgm:pt modelId="{0C626AAA-D92A-4418-AFF0-DB0091D30B03}" type="pres">
      <dgm:prSet presAssocID="{D71896E8-6248-46C4-A691-FB56151A8AC5}" presName="child4group" presStyleCnt="0"/>
      <dgm:spPr/>
    </dgm:pt>
    <dgm:pt modelId="{0ECFC036-6870-45F1-9C08-7863DB993453}" type="pres">
      <dgm:prSet presAssocID="{D71896E8-6248-46C4-A691-FB56151A8AC5}" presName="child4" presStyleLbl="bgAcc1" presStyleIdx="3" presStyleCnt="4" custScaleX="119230"/>
      <dgm:spPr/>
      <dgm:t>
        <a:bodyPr/>
        <a:lstStyle/>
        <a:p>
          <a:endParaRPr lang="zh-CN" altLang="en-US"/>
        </a:p>
      </dgm:t>
    </dgm:pt>
    <dgm:pt modelId="{AF662FFB-30D4-4153-9696-6ED838788E9D}" type="pres">
      <dgm:prSet presAssocID="{D71896E8-6248-46C4-A691-FB56151A8AC5}" presName="child4Text" presStyleLbl="bgAcc1" presStyleIdx="3" presStyleCnt="4">
        <dgm:presLayoutVars>
          <dgm:bulletEnabled val="1"/>
        </dgm:presLayoutVars>
      </dgm:prSet>
      <dgm:spPr/>
      <dgm:t>
        <a:bodyPr/>
        <a:lstStyle/>
        <a:p>
          <a:endParaRPr lang="zh-CN" altLang="en-US"/>
        </a:p>
      </dgm:t>
    </dgm:pt>
    <dgm:pt modelId="{2C16E994-E857-4E5C-A27D-82F690334D3C}" type="pres">
      <dgm:prSet presAssocID="{D71896E8-6248-46C4-A691-FB56151A8AC5}" presName="childPlaceholder" presStyleCnt="0"/>
      <dgm:spPr/>
    </dgm:pt>
    <dgm:pt modelId="{E2BE2086-94F2-4B1E-8EA6-32ECBFE26120}" type="pres">
      <dgm:prSet presAssocID="{D71896E8-6248-46C4-A691-FB56151A8AC5}" presName="circle" presStyleCnt="0"/>
      <dgm:spPr/>
    </dgm:pt>
    <dgm:pt modelId="{D09BE018-03AD-4EF9-B853-F92F4C4DE4BF}" type="pres">
      <dgm:prSet presAssocID="{D71896E8-6248-46C4-A691-FB56151A8AC5}" presName="quadrant1" presStyleLbl="node1" presStyleIdx="0" presStyleCnt="4">
        <dgm:presLayoutVars>
          <dgm:chMax val="1"/>
          <dgm:bulletEnabled val="1"/>
        </dgm:presLayoutVars>
      </dgm:prSet>
      <dgm:spPr/>
      <dgm:t>
        <a:bodyPr/>
        <a:lstStyle/>
        <a:p>
          <a:endParaRPr lang="zh-CN" altLang="en-US"/>
        </a:p>
      </dgm:t>
    </dgm:pt>
    <dgm:pt modelId="{015FB58D-DD4E-451E-98A5-C7847344BDC2}" type="pres">
      <dgm:prSet presAssocID="{D71896E8-6248-46C4-A691-FB56151A8AC5}" presName="quadrant2" presStyleLbl="node1" presStyleIdx="1" presStyleCnt="4">
        <dgm:presLayoutVars>
          <dgm:chMax val="1"/>
          <dgm:bulletEnabled val="1"/>
        </dgm:presLayoutVars>
      </dgm:prSet>
      <dgm:spPr/>
      <dgm:t>
        <a:bodyPr/>
        <a:lstStyle/>
        <a:p>
          <a:endParaRPr lang="zh-CN" altLang="en-US"/>
        </a:p>
      </dgm:t>
    </dgm:pt>
    <dgm:pt modelId="{0FF2CD0B-1A3F-48C3-84EE-B887EB647EAA}" type="pres">
      <dgm:prSet presAssocID="{D71896E8-6248-46C4-A691-FB56151A8AC5}" presName="quadrant3" presStyleLbl="node1" presStyleIdx="2" presStyleCnt="4">
        <dgm:presLayoutVars>
          <dgm:chMax val="1"/>
          <dgm:bulletEnabled val="1"/>
        </dgm:presLayoutVars>
      </dgm:prSet>
      <dgm:spPr/>
      <dgm:t>
        <a:bodyPr/>
        <a:lstStyle/>
        <a:p>
          <a:endParaRPr lang="zh-CN" altLang="en-US"/>
        </a:p>
      </dgm:t>
    </dgm:pt>
    <dgm:pt modelId="{4529CBFE-1956-4E5C-9E01-4A3CC0A849DF}" type="pres">
      <dgm:prSet presAssocID="{D71896E8-6248-46C4-A691-FB56151A8AC5}" presName="quadrant4" presStyleLbl="node1" presStyleIdx="3" presStyleCnt="4">
        <dgm:presLayoutVars>
          <dgm:chMax val="1"/>
          <dgm:bulletEnabled val="1"/>
        </dgm:presLayoutVars>
      </dgm:prSet>
      <dgm:spPr/>
      <dgm:t>
        <a:bodyPr/>
        <a:lstStyle/>
        <a:p>
          <a:endParaRPr lang="zh-CN" altLang="en-US"/>
        </a:p>
      </dgm:t>
    </dgm:pt>
    <dgm:pt modelId="{4EC99E72-F573-40C9-A617-5563C3D76322}" type="pres">
      <dgm:prSet presAssocID="{D71896E8-6248-46C4-A691-FB56151A8AC5}" presName="quadrantPlaceholder" presStyleCnt="0"/>
      <dgm:spPr/>
    </dgm:pt>
    <dgm:pt modelId="{05B26738-813E-40C7-A21A-8E834997C05D}" type="pres">
      <dgm:prSet presAssocID="{D71896E8-6248-46C4-A691-FB56151A8AC5}" presName="center1" presStyleLbl="fgShp" presStyleIdx="0" presStyleCnt="2" custScaleX="141498" custScaleY="168638" custLinFactNeighborX="-1200" custLinFactNeighborY="-14793">
        <dgm:style>
          <a:lnRef idx="2">
            <a:schemeClr val="accent6"/>
          </a:lnRef>
          <a:fillRef idx="1">
            <a:schemeClr val="lt1"/>
          </a:fillRef>
          <a:effectRef idx="0">
            <a:schemeClr val="accent6"/>
          </a:effectRef>
          <a:fontRef idx="minor">
            <a:schemeClr val="dk1"/>
          </a:fontRef>
        </dgm:style>
      </dgm:prSet>
      <dgm:spPr>
        <a:solidFill>
          <a:srgbClr val="0070C0"/>
        </a:solidFill>
        <a:ln>
          <a:solidFill>
            <a:srgbClr val="FFFF00"/>
          </a:solidFill>
        </a:ln>
      </dgm:spPr>
      <dgm:t>
        <a:bodyPr/>
        <a:lstStyle/>
        <a:p>
          <a:endParaRPr lang="zh-CN" altLang="en-US"/>
        </a:p>
      </dgm:t>
    </dgm:pt>
    <dgm:pt modelId="{8D0128E7-D0F0-4620-99B6-4B57C74B684E}" type="pres">
      <dgm:prSet presAssocID="{D71896E8-6248-46C4-A691-FB56151A8AC5}" presName="center2" presStyleLbl="fgShp" presStyleIdx="1" presStyleCnt="2" custScaleX="141498" custScaleY="168639">
        <dgm:style>
          <a:lnRef idx="2">
            <a:schemeClr val="accent2"/>
          </a:lnRef>
          <a:fillRef idx="1">
            <a:schemeClr val="lt1"/>
          </a:fillRef>
          <a:effectRef idx="0">
            <a:schemeClr val="accent2"/>
          </a:effectRef>
          <a:fontRef idx="minor">
            <a:schemeClr val="dk1"/>
          </a:fontRef>
        </dgm:style>
      </dgm:prSet>
      <dgm:spPr>
        <a:solidFill>
          <a:srgbClr val="0070C0"/>
        </a:solidFill>
        <a:ln>
          <a:solidFill>
            <a:srgbClr val="FFFF00"/>
          </a:solidFill>
        </a:ln>
      </dgm:spPr>
      <dgm:t>
        <a:bodyPr/>
        <a:lstStyle/>
        <a:p>
          <a:endParaRPr lang="zh-CN" altLang="en-US"/>
        </a:p>
      </dgm:t>
    </dgm:pt>
  </dgm:ptLst>
  <dgm:cxnLst>
    <dgm:cxn modelId="{EBFD8E19-F01D-49ED-BAB3-80D183AD1E2E}" srcId="{D71896E8-6248-46C4-A691-FB56151A8AC5}" destId="{05187580-D5FC-4FCE-A78D-CD1D6EBF4F45}" srcOrd="0" destOrd="0" parTransId="{2436242D-1F64-46D9-BAAA-DF3504098569}" sibTransId="{03D8E991-2EB9-4B79-AE7F-45F5B0DC02B0}"/>
    <dgm:cxn modelId="{3FCE7F8A-329E-417D-AC2F-B61FC76B64E2}" type="presOf" srcId="{5CE83748-6E4B-498E-86D8-2D4BEF899D9A}" destId="{56B6CAB7-D4AD-4438-A08F-6AFACF7C0A3B}" srcOrd="0" destOrd="0" presId="urn:microsoft.com/office/officeart/2005/8/layout/cycle4"/>
    <dgm:cxn modelId="{FD56B3F1-C00B-41FA-A3EF-578EFA9CE042}" srcId="{4E803382-0ACF-4643-95DD-574A68E4446C}" destId="{BBD9930F-1920-4CE5-A0CD-F948B0CF6599}" srcOrd="1" destOrd="0" parTransId="{481ACE04-541A-4649-B53A-D55E8602C985}" sibTransId="{4BFBD1C2-210C-44C0-BBD1-E7A4DCAB2FD1}"/>
    <dgm:cxn modelId="{BF2E75ED-7CAC-4194-A634-AA75325BAEFD}" type="presOf" srcId="{BBD9930F-1920-4CE5-A0CD-F948B0CF6599}" destId="{857C7CD1-1BDB-44AB-844B-77A0CBA0AA3E}" srcOrd="1" destOrd="1" presId="urn:microsoft.com/office/officeart/2005/8/layout/cycle4"/>
    <dgm:cxn modelId="{641AF23B-95BF-4B32-9814-79147AE0FA00}" type="presOf" srcId="{AE14B5F4-36EE-4B41-9945-9937C018681D}" destId="{0ECFC036-6870-45F1-9C08-7863DB993453}" srcOrd="0" destOrd="1" presId="urn:microsoft.com/office/officeart/2005/8/layout/cycle4"/>
    <dgm:cxn modelId="{7D9A37A2-DCA8-47AF-9A51-3A4C5B63A048}" srcId="{C4A22435-6BC2-4963-9F63-4DA855DE9F7D}" destId="{793CCC86-71B9-4D33-BD5E-D3D5A7DC8E7E}" srcOrd="0" destOrd="0" parTransId="{DD0F0E06-FFAC-425D-8BE6-8F8491AFA264}" sibTransId="{C33C5B13-557B-45C8-B528-C36C560DDC5C}"/>
    <dgm:cxn modelId="{A4A5F000-8549-4B04-8D68-AB277D8C238F}" type="presOf" srcId="{4AD6BE67-131A-4A88-824B-F889F03E4E29}" destId="{E2260313-5E6B-48D9-9873-143B3D74A7A3}" srcOrd="1" destOrd="1" presId="urn:microsoft.com/office/officeart/2005/8/layout/cycle4"/>
    <dgm:cxn modelId="{455B984C-9590-4895-810F-DE8A4AD9C070}" srcId="{05187580-D5FC-4FCE-A78D-CD1D6EBF4F45}" destId="{4AD6BE67-131A-4A88-824B-F889F03E4E29}" srcOrd="1" destOrd="0" parTransId="{5B4E37B3-0640-4B63-BBC3-7E894EEDAFA2}" sibTransId="{D6E77206-629E-4928-9658-C91941D62E95}"/>
    <dgm:cxn modelId="{A47961B8-0058-4213-8527-F5CECBA74D7F}" srcId="{D71896E8-6248-46C4-A691-FB56151A8AC5}" destId="{3B605395-3A78-4A9B-A2D4-61E70EF639BB}" srcOrd="3" destOrd="0" parTransId="{405C5B03-E885-41CF-AAE7-C25AACA19CF3}" sibTransId="{586C4748-67A9-4F63-A7CE-0639FD0730A1}"/>
    <dgm:cxn modelId="{4B8B440C-1D1F-44A8-952D-667488E937AA}" srcId="{D71896E8-6248-46C4-A691-FB56151A8AC5}" destId="{4E803382-0ACF-4643-95DD-574A68E4446C}" srcOrd="1" destOrd="0" parTransId="{F5069B0D-7244-42B0-A159-B559BC14B31B}" sibTransId="{F19BD25B-BEE3-495F-9EE4-F68E6159F2E3}"/>
    <dgm:cxn modelId="{58C409D0-074D-44DF-A958-90F95A6F853D}" srcId="{4E803382-0ACF-4643-95DD-574A68E4446C}" destId="{F192EC81-E650-4B66-B82B-7EF9F0E4A3C7}" srcOrd="0" destOrd="0" parTransId="{72D47064-C690-4971-BC99-696EBB6A4648}" sibTransId="{AE60BE35-FDD7-4AC9-A87B-EB85C134C48B}"/>
    <dgm:cxn modelId="{2B2187A1-B215-4D92-9444-20B377007E8B}" type="presOf" srcId="{D71896E8-6248-46C4-A691-FB56151A8AC5}" destId="{60210008-569D-4431-878B-B4E40FBF3607}" srcOrd="0" destOrd="0" presId="urn:microsoft.com/office/officeart/2005/8/layout/cycle4"/>
    <dgm:cxn modelId="{E39E0E44-BCFD-408B-A694-8E1D37438286}" srcId="{C4A22435-6BC2-4963-9F63-4DA855DE9F7D}" destId="{3FCADBC7-C117-4E9E-81F6-7AE0048F2EE1}" srcOrd="1" destOrd="0" parTransId="{71F041CA-51DB-46EF-BA49-2E188920EB0C}" sibTransId="{61B1421D-DC98-40FC-80E5-C11944A03991}"/>
    <dgm:cxn modelId="{2D5A79C1-CC02-47CD-AF36-D34058111677}" type="presOf" srcId="{05187580-D5FC-4FCE-A78D-CD1D6EBF4F45}" destId="{D09BE018-03AD-4EF9-B853-F92F4C4DE4BF}" srcOrd="0" destOrd="0" presId="urn:microsoft.com/office/officeart/2005/8/layout/cycle4"/>
    <dgm:cxn modelId="{06715210-4CD8-494D-800B-5FF910F49CD2}" srcId="{D71896E8-6248-46C4-A691-FB56151A8AC5}" destId="{C4A22435-6BC2-4963-9F63-4DA855DE9F7D}" srcOrd="2" destOrd="0" parTransId="{F329EC7E-1200-49B1-9090-60E22A238FBB}" sibTransId="{1E78EE19-EFCB-413D-81BE-8EE7B5F2100B}"/>
    <dgm:cxn modelId="{B734D1A4-6009-487C-951A-E7A7F9BAAF7E}" srcId="{05187580-D5FC-4FCE-A78D-CD1D6EBF4F45}" destId="{5CE83748-6E4B-498E-86D8-2D4BEF899D9A}" srcOrd="0" destOrd="0" parTransId="{D9FE3AA5-CCAC-4EEE-86A0-B70F1A103805}" sibTransId="{D0D871CC-3BE8-4974-A95F-F036F9C4E2EA}"/>
    <dgm:cxn modelId="{4374ACC5-420D-460C-877C-41852A686262}" type="presOf" srcId="{C4A22435-6BC2-4963-9F63-4DA855DE9F7D}" destId="{0FF2CD0B-1A3F-48C3-84EE-B887EB647EAA}" srcOrd="0" destOrd="0" presId="urn:microsoft.com/office/officeart/2005/8/layout/cycle4"/>
    <dgm:cxn modelId="{6A84D79D-3E8A-4111-A5C3-40069A5F9719}" type="presOf" srcId="{AE14B5F4-36EE-4B41-9945-9937C018681D}" destId="{AF662FFB-30D4-4153-9696-6ED838788E9D}" srcOrd="1" destOrd="1" presId="urn:microsoft.com/office/officeart/2005/8/layout/cycle4"/>
    <dgm:cxn modelId="{A21CACCE-0048-442C-B8EF-02DC81631514}" type="presOf" srcId="{3B605395-3A78-4A9B-A2D4-61E70EF639BB}" destId="{4529CBFE-1956-4E5C-9E01-4A3CC0A849DF}" srcOrd="0" destOrd="0" presId="urn:microsoft.com/office/officeart/2005/8/layout/cycle4"/>
    <dgm:cxn modelId="{26E160D1-45CF-4343-B3CD-DAD1C7887554}" type="presOf" srcId="{F192EC81-E650-4B66-B82B-7EF9F0E4A3C7}" destId="{857C7CD1-1BDB-44AB-844B-77A0CBA0AA3E}" srcOrd="1" destOrd="0" presId="urn:microsoft.com/office/officeart/2005/8/layout/cycle4"/>
    <dgm:cxn modelId="{AC3962A8-1C4A-4558-B47A-0D923E370D7C}" type="presOf" srcId="{793CCC86-71B9-4D33-BD5E-D3D5A7DC8E7E}" destId="{E52C09E9-918A-43E9-BDB7-5F3C8CBE32EA}" srcOrd="0" destOrd="0" presId="urn:microsoft.com/office/officeart/2005/8/layout/cycle4"/>
    <dgm:cxn modelId="{860C2E81-7C91-42EF-A739-2930454F4BE3}" srcId="{3B605395-3A78-4A9B-A2D4-61E70EF639BB}" destId="{84E51E68-9511-4B1D-A940-F7529EEFB31E}" srcOrd="0" destOrd="0" parTransId="{428505E6-C685-4116-8327-A09ED40D068B}" sibTransId="{2EE87056-0B13-4DB6-B478-8BA5E6488183}"/>
    <dgm:cxn modelId="{9873A885-FA3F-4883-A788-F0A0A438823B}" type="presOf" srcId="{84E51E68-9511-4B1D-A940-F7529EEFB31E}" destId="{0ECFC036-6870-45F1-9C08-7863DB993453}" srcOrd="0" destOrd="0" presId="urn:microsoft.com/office/officeart/2005/8/layout/cycle4"/>
    <dgm:cxn modelId="{89B95993-8F56-4C9D-954A-4ECCA14893FB}" type="presOf" srcId="{793CCC86-71B9-4D33-BD5E-D3D5A7DC8E7E}" destId="{39B01738-7CA2-4C10-AAAE-54DEC8D9FD47}" srcOrd="1" destOrd="0" presId="urn:microsoft.com/office/officeart/2005/8/layout/cycle4"/>
    <dgm:cxn modelId="{D6FBB4A4-037B-4982-A795-BB0438B83301}" type="presOf" srcId="{4E803382-0ACF-4643-95DD-574A68E4446C}" destId="{015FB58D-DD4E-451E-98A5-C7847344BDC2}" srcOrd="0" destOrd="0" presId="urn:microsoft.com/office/officeart/2005/8/layout/cycle4"/>
    <dgm:cxn modelId="{4F2CB9EC-F427-4D1B-A3F8-AF30F5AEACE8}" type="presOf" srcId="{F192EC81-E650-4B66-B82B-7EF9F0E4A3C7}" destId="{37356AC1-21E1-4881-98C2-9E5211D7D31B}" srcOrd="0" destOrd="0" presId="urn:microsoft.com/office/officeart/2005/8/layout/cycle4"/>
    <dgm:cxn modelId="{2A9B0B12-EBD8-4BC3-956C-8411B9998361}" type="presOf" srcId="{4AD6BE67-131A-4A88-824B-F889F03E4E29}" destId="{56B6CAB7-D4AD-4438-A08F-6AFACF7C0A3B}" srcOrd="0" destOrd="1" presId="urn:microsoft.com/office/officeart/2005/8/layout/cycle4"/>
    <dgm:cxn modelId="{BD38FDC7-858E-4DC8-A881-DF031A4441A7}" type="presOf" srcId="{BBD9930F-1920-4CE5-A0CD-F948B0CF6599}" destId="{37356AC1-21E1-4881-98C2-9E5211D7D31B}" srcOrd="0" destOrd="1" presId="urn:microsoft.com/office/officeart/2005/8/layout/cycle4"/>
    <dgm:cxn modelId="{5ECF0D66-F4C7-4B23-8DAE-C5A36D8639A9}" type="presOf" srcId="{84E51E68-9511-4B1D-A940-F7529EEFB31E}" destId="{AF662FFB-30D4-4153-9696-6ED838788E9D}" srcOrd="1" destOrd="0" presId="urn:microsoft.com/office/officeart/2005/8/layout/cycle4"/>
    <dgm:cxn modelId="{55F0D984-5F5E-4640-A082-72F912E4CDF6}" type="presOf" srcId="{3FCADBC7-C117-4E9E-81F6-7AE0048F2EE1}" destId="{39B01738-7CA2-4C10-AAAE-54DEC8D9FD47}" srcOrd="1" destOrd="1" presId="urn:microsoft.com/office/officeart/2005/8/layout/cycle4"/>
    <dgm:cxn modelId="{2E7B24A7-53FC-4F3C-8FD6-0BCC79B5B77A}" type="presOf" srcId="{3FCADBC7-C117-4E9E-81F6-7AE0048F2EE1}" destId="{E52C09E9-918A-43E9-BDB7-5F3C8CBE32EA}" srcOrd="0" destOrd="1" presId="urn:microsoft.com/office/officeart/2005/8/layout/cycle4"/>
    <dgm:cxn modelId="{08800FCE-A68A-47E7-B5C5-209FB7B8C6E1}" type="presOf" srcId="{5CE83748-6E4B-498E-86D8-2D4BEF899D9A}" destId="{E2260313-5E6B-48D9-9873-143B3D74A7A3}" srcOrd="1" destOrd="0" presId="urn:microsoft.com/office/officeart/2005/8/layout/cycle4"/>
    <dgm:cxn modelId="{544A7F5E-3FB0-464B-922E-7DB2951E9327}" srcId="{3B605395-3A78-4A9B-A2D4-61E70EF639BB}" destId="{AE14B5F4-36EE-4B41-9945-9937C018681D}" srcOrd="1" destOrd="0" parTransId="{FF779DBA-F4E9-46D4-9016-3A1B2A8D62A3}" sibTransId="{9B7DA21C-49E3-49A7-80A5-632ED9AF00E3}"/>
    <dgm:cxn modelId="{C432A3F4-BC42-4848-A220-18AEAE1E5E62}" type="presParOf" srcId="{60210008-569D-4431-878B-B4E40FBF3607}" destId="{F1BDDD4E-6C09-410C-8096-92C8C0E6269D}" srcOrd="0" destOrd="0" presId="urn:microsoft.com/office/officeart/2005/8/layout/cycle4"/>
    <dgm:cxn modelId="{4E005FC4-5EEF-43E2-8958-5B18949692F0}" type="presParOf" srcId="{F1BDDD4E-6C09-410C-8096-92C8C0E6269D}" destId="{6AF548F4-D5A2-4655-8B10-A5F62A0D4EFA}" srcOrd="0" destOrd="0" presId="urn:microsoft.com/office/officeart/2005/8/layout/cycle4"/>
    <dgm:cxn modelId="{EAC47BA2-CBF0-4865-8FAF-1A58F13BFB1B}" type="presParOf" srcId="{6AF548F4-D5A2-4655-8B10-A5F62A0D4EFA}" destId="{56B6CAB7-D4AD-4438-A08F-6AFACF7C0A3B}" srcOrd="0" destOrd="0" presId="urn:microsoft.com/office/officeart/2005/8/layout/cycle4"/>
    <dgm:cxn modelId="{18D82DBE-5A36-48B7-BB47-54F7F9E1A8E2}" type="presParOf" srcId="{6AF548F4-D5A2-4655-8B10-A5F62A0D4EFA}" destId="{E2260313-5E6B-48D9-9873-143B3D74A7A3}" srcOrd="1" destOrd="0" presId="urn:microsoft.com/office/officeart/2005/8/layout/cycle4"/>
    <dgm:cxn modelId="{66B9B424-00E4-4490-AC35-774D09C298D6}" type="presParOf" srcId="{F1BDDD4E-6C09-410C-8096-92C8C0E6269D}" destId="{E9C13D5A-1976-4D72-BBE9-DF1D732A315B}" srcOrd="1" destOrd="0" presId="urn:microsoft.com/office/officeart/2005/8/layout/cycle4"/>
    <dgm:cxn modelId="{BA4ED1CA-3333-4438-8E95-634034CD6756}" type="presParOf" srcId="{E9C13D5A-1976-4D72-BBE9-DF1D732A315B}" destId="{37356AC1-21E1-4881-98C2-9E5211D7D31B}" srcOrd="0" destOrd="0" presId="urn:microsoft.com/office/officeart/2005/8/layout/cycle4"/>
    <dgm:cxn modelId="{D0495FC7-8861-421D-9855-254A75498299}" type="presParOf" srcId="{E9C13D5A-1976-4D72-BBE9-DF1D732A315B}" destId="{857C7CD1-1BDB-44AB-844B-77A0CBA0AA3E}" srcOrd="1" destOrd="0" presId="urn:microsoft.com/office/officeart/2005/8/layout/cycle4"/>
    <dgm:cxn modelId="{4F435380-CC23-463C-8D32-6D700B4A8E05}" type="presParOf" srcId="{F1BDDD4E-6C09-410C-8096-92C8C0E6269D}" destId="{BB4E888D-03CB-4A8B-88A7-67E1FFFB093D}" srcOrd="2" destOrd="0" presId="urn:microsoft.com/office/officeart/2005/8/layout/cycle4"/>
    <dgm:cxn modelId="{F9948858-6B2C-4988-B93A-05D6641A3CD6}" type="presParOf" srcId="{BB4E888D-03CB-4A8B-88A7-67E1FFFB093D}" destId="{E52C09E9-918A-43E9-BDB7-5F3C8CBE32EA}" srcOrd="0" destOrd="0" presId="urn:microsoft.com/office/officeart/2005/8/layout/cycle4"/>
    <dgm:cxn modelId="{F6F0133F-3B4C-42DC-A2AF-929C94CCC875}" type="presParOf" srcId="{BB4E888D-03CB-4A8B-88A7-67E1FFFB093D}" destId="{39B01738-7CA2-4C10-AAAE-54DEC8D9FD47}" srcOrd="1" destOrd="0" presId="urn:microsoft.com/office/officeart/2005/8/layout/cycle4"/>
    <dgm:cxn modelId="{7BC10F1F-69E4-488E-88FC-53062167FAB8}" type="presParOf" srcId="{F1BDDD4E-6C09-410C-8096-92C8C0E6269D}" destId="{0C626AAA-D92A-4418-AFF0-DB0091D30B03}" srcOrd="3" destOrd="0" presId="urn:microsoft.com/office/officeart/2005/8/layout/cycle4"/>
    <dgm:cxn modelId="{C5F1D7F1-A166-4615-B9A0-87BFE37C73E1}" type="presParOf" srcId="{0C626AAA-D92A-4418-AFF0-DB0091D30B03}" destId="{0ECFC036-6870-45F1-9C08-7863DB993453}" srcOrd="0" destOrd="0" presId="urn:microsoft.com/office/officeart/2005/8/layout/cycle4"/>
    <dgm:cxn modelId="{0BE1727E-BC59-47CC-8C1B-365A883647F9}" type="presParOf" srcId="{0C626AAA-D92A-4418-AFF0-DB0091D30B03}" destId="{AF662FFB-30D4-4153-9696-6ED838788E9D}" srcOrd="1" destOrd="0" presId="urn:microsoft.com/office/officeart/2005/8/layout/cycle4"/>
    <dgm:cxn modelId="{E0A7A0BC-28CB-4A96-8C9D-1E9F45F0A0F4}" type="presParOf" srcId="{F1BDDD4E-6C09-410C-8096-92C8C0E6269D}" destId="{2C16E994-E857-4E5C-A27D-82F690334D3C}" srcOrd="4" destOrd="0" presId="urn:microsoft.com/office/officeart/2005/8/layout/cycle4"/>
    <dgm:cxn modelId="{5A91E26A-AED3-4130-A7F2-3432BB521ADA}" type="presParOf" srcId="{60210008-569D-4431-878B-B4E40FBF3607}" destId="{E2BE2086-94F2-4B1E-8EA6-32ECBFE26120}" srcOrd="1" destOrd="0" presId="urn:microsoft.com/office/officeart/2005/8/layout/cycle4"/>
    <dgm:cxn modelId="{2C51FA6D-FA43-42CB-9003-3E9AD48D7550}" type="presParOf" srcId="{E2BE2086-94F2-4B1E-8EA6-32ECBFE26120}" destId="{D09BE018-03AD-4EF9-B853-F92F4C4DE4BF}" srcOrd="0" destOrd="0" presId="urn:microsoft.com/office/officeart/2005/8/layout/cycle4"/>
    <dgm:cxn modelId="{01478528-E9CA-41DB-A301-670F2E93DF82}" type="presParOf" srcId="{E2BE2086-94F2-4B1E-8EA6-32ECBFE26120}" destId="{015FB58D-DD4E-451E-98A5-C7847344BDC2}" srcOrd="1" destOrd="0" presId="urn:microsoft.com/office/officeart/2005/8/layout/cycle4"/>
    <dgm:cxn modelId="{90828C05-D521-4D0B-AD3E-B4B550FFB4AE}" type="presParOf" srcId="{E2BE2086-94F2-4B1E-8EA6-32ECBFE26120}" destId="{0FF2CD0B-1A3F-48C3-84EE-B887EB647EAA}" srcOrd="2" destOrd="0" presId="urn:microsoft.com/office/officeart/2005/8/layout/cycle4"/>
    <dgm:cxn modelId="{6DF98F9B-5B24-49B1-B992-C84CE2D12EF3}" type="presParOf" srcId="{E2BE2086-94F2-4B1E-8EA6-32ECBFE26120}" destId="{4529CBFE-1956-4E5C-9E01-4A3CC0A849DF}" srcOrd="3" destOrd="0" presId="urn:microsoft.com/office/officeart/2005/8/layout/cycle4"/>
    <dgm:cxn modelId="{059B6D2C-A1DE-4C80-A2CA-D4B32E302525}" type="presParOf" srcId="{E2BE2086-94F2-4B1E-8EA6-32ECBFE26120}" destId="{4EC99E72-F573-40C9-A617-5563C3D76322}" srcOrd="4" destOrd="0" presId="urn:microsoft.com/office/officeart/2005/8/layout/cycle4"/>
    <dgm:cxn modelId="{B0AA3F9F-6437-40D1-8D80-FA51A0BA6E4D}" type="presParOf" srcId="{60210008-569D-4431-878B-B4E40FBF3607}" destId="{05B26738-813E-40C7-A21A-8E834997C05D}" srcOrd="2" destOrd="0" presId="urn:microsoft.com/office/officeart/2005/8/layout/cycle4"/>
    <dgm:cxn modelId="{FE011EC1-08FA-44BA-A400-73EDD6982617}" type="presParOf" srcId="{60210008-569D-4431-878B-B4E40FBF3607}" destId="{8D0128E7-D0F0-4620-99B6-4B57C74B684E}"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7C2F5C9-B245-4210-A003-34A4AEF3934A}" type="doc">
      <dgm:prSet loTypeId="urn:microsoft.com/office/officeart/2005/8/layout/hProcess9" loCatId="process" qsTypeId="urn:microsoft.com/office/officeart/2005/8/quickstyle/simple1" qsCatId="simple" csTypeId="urn:microsoft.com/office/officeart/2005/8/colors/colorful1" csCatId="colorful" phldr="1"/>
      <dgm:spPr/>
    </dgm:pt>
    <dgm:pt modelId="{42C2AFA1-DA48-4CE9-B7C3-C29C93E010CB}">
      <dgm:prSet phldrT="[文本]"/>
      <dgm:spPr/>
      <dgm:t>
        <a:bodyPr/>
        <a:lstStyle/>
        <a:p>
          <a:r>
            <a:rPr lang="zh-CN" altLang="en-US" dirty="0" smtClean="0"/>
            <a:t>真相还原</a:t>
          </a:r>
          <a:endParaRPr lang="zh-CN" altLang="en-US" dirty="0"/>
        </a:p>
      </dgm:t>
    </dgm:pt>
    <dgm:pt modelId="{82840074-05E2-4CAA-AEEF-5EE44673252C}" type="parTrans" cxnId="{84547EF6-E8FB-4887-B375-1ED552CBD460}">
      <dgm:prSet/>
      <dgm:spPr/>
      <dgm:t>
        <a:bodyPr/>
        <a:lstStyle/>
        <a:p>
          <a:endParaRPr lang="zh-CN" altLang="en-US"/>
        </a:p>
      </dgm:t>
    </dgm:pt>
    <dgm:pt modelId="{16493BE9-B7E7-4CEB-A19E-C3270F6E9B8E}" type="sibTrans" cxnId="{84547EF6-E8FB-4887-B375-1ED552CBD460}">
      <dgm:prSet/>
      <dgm:spPr/>
      <dgm:t>
        <a:bodyPr/>
        <a:lstStyle/>
        <a:p>
          <a:endParaRPr lang="zh-CN" altLang="en-US"/>
        </a:p>
      </dgm:t>
    </dgm:pt>
    <dgm:pt modelId="{F06C5023-4DA2-4017-A25A-864EB8250413}">
      <dgm:prSet/>
      <dgm:spPr/>
      <dgm:t>
        <a:bodyPr/>
        <a:lstStyle/>
        <a:p>
          <a:r>
            <a:rPr lang="zh-CN" altLang="en-US" u="none" strike="noStrike" dirty="0" smtClean="0">
              <a:effectLst/>
            </a:rPr>
            <a:t>情绪处理</a:t>
          </a:r>
          <a:endParaRPr lang="zh-CN" altLang="en-US" b="0" i="0" u="none" strike="noStrike" dirty="0">
            <a:effectLst/>
            <a:latin typeface="华文细黑"/>
          </a:endParaRPr>
        </a:p>
      </dgm:t>
    </dgm:pt>
    <dgm:pt modelId="{EBE075DC-CA10-48EE-8805-8D7A6A8D00D7}" type="parTrans" cxnId="{EB41FC33-43EE-4256-BC5E-6D05ABC83D4B}">
      <dgm:prSet/>
      <dgm:spPr/>
      <dgm:t>
        <a:bodyPr/>
        <a:lstStyle/>
        <a:p>
          <a:endParaRPr lang="zh-CN" altLang="en-US"/>
        </a:p>
      </dgm:t>
    </dgm:pt>
    <dgm:pt modelId="{2101748C-55AF-4412-86C7-8C9280EE426B}" type="sibTrans" cxnId="{EB41FC33-43EE-4256-BC5E-6D05ABC83D4B}">
      <dgm:prSet/>
      <dgm:spPr/>
      <dgm:t>
        <a:bodyPr/>
        <a:lstStyle/>
        <a:p>
          <a:endParaRPr lang="zh-CN" altLang="en-US"/>
        </a:p>
      </dgm:t>
    </dgm:pt>
    <dgm:pt modelId="{351A9C7D-D45D-48CA-A38C-86EAB6DF0FF1}" type="pres">
      <dgm:prSet presAssocID="{F7C2F5C9-B245-4210-A003-34A4AEF3934A}" presName="CompostProcess" presStyleCnt="0">
        <dgm:presLayoutVars>
          <dgm:dir/>
          <dgm:resizeHandles val="exact"/>
        </dgm:presLayoutVars>
      </dgm:prSet>
      <dgm:spPr/>
    </dgm:pt>
    <dgm:pt modelId="{E87BFE09-399B-47A7-A8F1-B548BB985127}" type="pres">
      <dgm:prSet presAssocID="{F7C2F5C9-B245-4210-A003-34A4AEF3934A}" presName="arrow" presStyleLbl="bgShp" presStyleIdx="0" presStyleCnt="1" custLinFactNeighborX="-8824" custLinFactNeighborY="-9628"/>
      <dgm:spPr/>
    </dgm:pt>
    <dgm:pt modelId="{CCED1CAE-11F3-4FF6-87D0-C8FFCBC7C98C}" type="pres">
      <dgm:prSet presAssocID="{F7C2F5C9-B245-4210-A003-34A4AEF3934A}" presName="linearProcess" presStyleCnt="0"/>
      <dgm:spPr/>
    </dgm:pt>
    <dgm:pt modelId="{C3B485D7-7B54-41D4-BC92-06E26E552CDA}" type="pres">
      <dgm:prSet presAssocID="{F06C5023-4DA2-4017-A25A-864EB8250413}" presName="textNode" presStyleLbl="node1" presStyleIdx="0" presStyleCnt="2">
        <dgm:presLayoutVars>
          <dgm:bulletEnabled val="1"/>
        </dgm:presLayoutVars>
      </dgm:prSet>
      <dgm:spPr/>
      <dgm:t>
        <a:bodyPr/>
        <a:lstStyle/>
        <a:p>
          <a:endParaRPr lang="zh-CN" altLang="en-US"/>
        </a:p>
      </dgm:t>
    </dgm:pt>
    <dgm:pt modelId="{B55B79B9-0CAC-4BFE-83A5-94EF8AC59642}" type="pres">
      <dgm:prSet presAssocID="{2101748C-55AF-4412-86C7-8C9280EE426B}" presName="sibTrans" presStyleCnt="0"/>
      <dgm:spPr/>
    </dgm:pt>
    <dgm:pt modelId="{0FC5B8C0-F9A6-408D-BABC-13A974563BE3}" type="pres">
      <dgm:prSet presAssocID="{42C2AFA1-DA48-4CE9-B7C3-C29C93E010CB}" presName="textNode" presStyleLbl="node1" presStyleIdx="1" presStyleCnt="2">
        <dgm:presLayoutVars>
          <dgm:bulletEnabled val="1"/>
        </dgm:presLayoutVars>
      </dgm:prSet>
      <dgm:spPr/>
      <dgm:t>
        <a:bodyPr/>
        <a:lstStyle/>
        <a:p>
          <a:endParaRPr lang="zh-CN" altLang="en-US"/>
        </a:p>
      </dgm:t>
    </dgm:pt>
  </dgm:ptLst>
  <dgm:cxnLst>
    <dgm:cxn modelId="{84547EF6-E8FB-4887-B375-1ED552CBD460}" srcId="{F7C2F5C9-B245-4210-A003-34A4AEF3934A}" destId="{42C2AFA1-DA48-4CE9-B7C3-C29C93E010CB}" srcOrd="1" destOrd="0" parTransId="{82840074-05E2-4CAA-AEEF-5EE44673252C}" sibTransId="{16493BE9-B7E7-4CEB-A19E-C3270F6E9B8E}"/>
    <dgm:cxn modelId="{3A629A0C-0DA4-43BB-B38E-6DC16B20C4A1}" type="presOf" srcId="{42C2AFA1-DA48-4CE9-B7C3-C29C93E010CB}" destId="{0FC5B8C0-F9A6-408D-BABC-13A974563BE3}" srcOrd="0" destOrd="0" presId="urn:microsoft.com/office/officeart/2005/8/layout/hProcess9"/>
    <dgm:cxn modelId="{EB41FC33-43EE-4256-BC5E-6D05ABC83D4B}" srcId="{F7C2F5C9-B245-4210-A003-34A4AEF3934A}" destId="{F06C5023-4DA2-4017-A25A-864EB8250413}" srcOrd="0" destOrd="0" parTransId="{EBE075DC-CA10-48EE-8805-8D7A6A8D00D7}" sibTransId="{2101748C-55AF-4412-86C7-8C9280EE426B}"/>
    <dgm:cxn modelId="{45A9B4B9-1B3A-4BB9-8E4A-4C2C60432D90}" type="presOf" srcId="{F06C5023-4DA2-4017-A25A-864EB8250413}" destId="{C3B485D7-7B54-41D4-BC92-06E26E552CDA}" srcOrd="0" destOrd="0" presId="urn:microsoft.com/office/officeart/2005/8/layout/hProcess9"/>
    <dgm:cxn modelId="{83C04844-8B92-4040-A19C-AA5B007BA26A}" type="presOf" srcId="{F7C2F5C9-B245-4210-A003-34A4AEF3934A}" destId="{351A9C7D-D45D-48CA-A38C-86EAB6DF0FF1}" srcOrd="0" destOrd="0" presId="urn:microsoft.com/office/officeart/2005/8/layout/hProcess9"/>
    <dgm:cxn modelId="{005A459D-F02E-4656-A37F-39868541891A}" type="presParOf" srcId="{351A9C7D-D45D-48CA-A38C-86EAB6DF0FF1}" destId="{E87BFE09-399B-47A7-A8F1-B548BB985127}" srcOrd="0" destOrd="0" presId="urn:microsoft.com/office/officeart/2005/8/layout/hProcess9"/>
    <dgm:cxn modelId="{183088B3-2D9A-4E1C-ABC2-2FFC1AD2F26B}" type="presParOf" srcId="{351A9C7D-D45D-48CA-A38C-86EAB6DF0FF1}" destId="{CCED1CAE-11F3-4FF6-87D0-C8FFCBC7C98C}" srcOrd="1" destOrd="0" presId="urn:microsoft.com/office/officeart/2005/8/layout/hProcess9"/>
    <dgm:cxn modelId="{06787E83-F3B7-496E-8211-19057B1EA14C}" type="presParOf" srcId="{CCED1CAE-11F3-4FF6-87D0-C8FFCBC7C98C}" destId="{C3B485D7-7B54-41D4-BC92-06E26E552CDA}" srcOrd="0" destOrd="0" presId="urn:microsoft.com/office/officeart/2005/8/layout/hProcess9"/>
    <dgm:cxn modelId="{CD206A1C-E3C2-44E8-8BE8-316756BB8F01}" type="presParOf" srcId="{CCED1CAE-11F3-4FF6-87D0-C8FFCBC7C98C}" destId="{B55B79B9-0CAC-4BFE-83A5-94EF8AC59642}" srcOrd="1" destOrd="0" presId="urn:microsoft.com/office/officeart/2005/8/layout/hProcess9"/>
    <dgm:cxn modelId="{0C837BFA-6A36-4DEA-9690-42B66B7DDA29}" type="presParOf" srcId="{CCED1CAE-11F3-4FF6-87D0-C8FFCBC7C98C}" destId="{0FC5B8C0-F9A6-408D-BABC-13A974563BE3}" srcOrd="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7C2F5C9-B245-4210-A003-34A4AEF3934A}" type="doc">
      <dgm:prSet loTypeId="urn:microsoft.com/office/officeart/2005/8/layout/hProcess9" loCatId="process" qsTypeId="urn:microsoft.com/office/officeart/2005/8/quickstyle/simple1" qsCatId="simple" csTypeId="urn:microsoft.com/office/officeart/2005/8/colors/colorful1" csCatId="colorful" phldr="1"/>
      <dgm:spPr/>
    </dgm:pt>
    <dgm:pt modelId="{42C2AFA1-DA48-4CE9-B7C3-C29C93E010CB}">
      <dgm:prSet phldrT="[文本]"/>
      <dgm:spPr/>
      <dgm:t>
        <a:bodyPr/>
        <a:lstStyle/>
        <a:p>
          <a:r>
            <a:rPr lang="zh-CN" altLang="en-US" dirty="0" smtClean="0"/>
            <a:t>定责合作</a:t>
          </a:r>
          <a:endParaRPr lang="zh-CN" altLang="en-US" dirty="0"/>
        </a:p>
      </dgm:t>
    </dgm:pt>
    <dgm:pt modelId="{82840074-05E2-4CAA-AEEF-5EE44673252C}" type="parTrans" cxnId="{84547EF6-E8FB-4887-B375-1ED552CBD460}">
      <dgm:prSet/>
      <dgm:spPr/>
      <dgm:t>
        <a:bodyPr/>
        <a:lstStyle/>
        <a:p>
          <a:endParaRPr lang="zh-CN" altLang="en-US"/>
        </a:p>
      </dgm:t>
    </dgm:pt>
    <dgm:pt modelId="{16493BE9-B7E7-4CEB-A19E-C3270F6E9B8E}" type="sibTrans" cxnId="{84547EF6-E8FB-4887-B375-1ED552CBD460}">
      <dgm:prSet/>
      <dgm:spPr/>
      <dgm:t>
        <a:bodyPr/>
        <a:lstStyle/>
        <a:p>
          <a:endParaRPr lang="zh-CN" altLang="en-US"/>
        </a:p>
      </dgm:t>
    </dgm:pt>
    <dgm:pt modelId="{F06C5023-4DA2-4017-A25A-864EB8250413}">
      <dgm:prSet/>
      <dgm:spPr/>
      <dgm:t>
        <a:bodyPr/>
        <a:lstStyle/>
        <a:p>
          <a:r>
            <a:rPr lang="zh-CN" altLang="en-US" b="0" i="0" u="none" strike="noStrike" dirty="0" smtClean="0">
              <a:effectLst/>
              <a:latin typeface="华文细黑"/>
            </a:rPr>
            <a:t>法理演绎</a:t>
          </a:r>
          <a:endParaRPr lang="zh-CN" altLang="en-US" b="0" i="0" u="none" strike="noStrike" dirty="0">
            <a:effectLst/>
            <a:latin typeface="华文细黑"/>
          </a:endParaRPr>
        </a:p>
      </dgm:t>
    </dgm:pt>
    <dgm:pt modelId="{EBE075DC-CA10-48EE-8805-8D7A6A8D00D7}" type="parTrans" cxnId="{EB41FC33-43EE-4256-BC5E-6D05ABC83D4B}">
      <dgm:prSet/>
      <dgm:spPr/>
      <dgm:t>
        <a:bodyPr/>
        <a:lstStyle/>
        <a:p>
          <a:endParaRPr lang="zh-CN" altLang="en-US"/>
        </a:p>
      </dgm:t>
    </dgm:pt>
    <dgm:pt modelId="{2101748C-55AF-4412-86C7-8C9280EE426B}" type="sibTrans" cxnId="{EB41FC33-43EE-4256-BC5E-6D05ABC83D4B}">
      <dgm:prSet/>
      <dgm:spPr/>
      <dgm:t>
        <a:bodyPr/>
        <a:lstStyle/>
        <a:p>
          <a:endParaRPr lang="zh-CN" altLang="en-US"/>
        </a:p>
      </dgm:t>
    </dgm:pt>
    <dgm:pt modelId="{351A9C7D-D45D-48CA-A38C-86EAB6DF0FF1}" type="pres">
      <dgm:prSet presAssocID="{F7C2F5C9-B245-4210-A003-34A4AEF3934A}" presName="CompostProcess" presStyleCnt="0">
        <dgm:presLayoutVars>
          <dgm:dir/>
          <dgm:resizeHandles val="exact"/>
        </dgm:presLayoutVars>
      </dgm:prSet>
      <dgm:spPr/>
    </dgm:pt>
    <dgm:pt modelId="{E87BFE09-399B-47A7-A8F1-B548BB985127}" type="pres">
      <dgm:prSet presAssocID="{F7C2F5C9-B245-4210-A003-34A4AEF3934A}" presName="arrow" presStyleLbl="bgShp" presStyleIdx="0" presStyleCnt="1" custLinFactNeighborX="-1354"/>
      <dgm:spPr/>
    </dgm:pt>
    <dgm:pt modelId="{CCED1CAE-11F3-4FF6-87D0-C8FFCBC7C98C}" type="pres">
      <dgm:prSet presAssocID="{F7C2F5C9-B245-4210-A003-34A4AEF3934A}" presName="linearProcess" presStyleCnt="0"/>
      <dgm:spPr/>
    </dgm:pt>
    <dgm:pt modelId="{C3B485D7-7B54-41D4-BC92-06E26E552CDA}" type="pres">
      <dgm:prSet presAssocID="{F06C5023-4DA2-4017-A25A-864EB8250413}" presName="textNode" presStyleLbl="node1" presStyleIdx="0" presStyleCnt="2">
        <dgm:presLayoutVars>
          <dgm:bulletEnabled val="1"/>
        </dgm:presLayoutVars>
      </dgm:prSet>
      <dgm:spPr/>
      <dgm:t>
        <a:bodyPr/>
        <a:lstStyle/>
        <a:p>
          <a:endParaRPr lang="zh-CN" altLang="en-US"/>
        </a:p>
      </dgm:t>
    </dgm:pt>
    <dgm:pt modelId="{B55B79B9-0CAC-4BFE-83A5-94EF8AC59642}" type="pres">
      <dgm:prSet presAssocID="{2101748C-55AF-4412-86C7-8C9280EE426B}" presName="sibTrans" presStyleCnt="0"/>
      <dgm:spPr/>
    </dgm:pt>
    <dgm:pt modelId="{0FC5B8C0-F9A6-408D-BABC-13A974563BE3}" type="pres">
      <dgm:prSet presAssocID="{42C2AFA1-DA48-4CE9-B7C3-C29C93E010CB}" presName="textNode" presStyleLbl="node1" presStyleIdx="1" presStyleCnt="2">
        <dgm:presLayoutVars>
          <dgm:bulletEnabled val="1"/>
        </dgm:presLayoutVars>
      </dgm:prSet>
      <dgm:spPr/>
      <dgm:t>
        <a:bodyPr/>
        <a:lstStyle/>
        <a:p>
          <a:endParaRPr lang="zh-CN" altLang="en-US"/>
        </a:p>
      </dgm:t>
    </dgm:pt>
  </dgm:ptLst>
  <dgm:cxnLst>
    <dgm:cxn modelId="{84547EF6-E8FB-4887-B375-1ED552CBD460}" srcId="{F7C2F5C9-B245-4210-A003-34A4AEF3934A}" destId="{42C2AFA1-DA48-4CE9-B7C3-C29C93E010CB}" srcOrd="1" destOrd="0" parTransId="{82840074-05E2-4CAA-AEEF-5EE44673252C}" sibTransId="{16493BE9-B7E7-4CEB-A19E-C3270F6E9B8E}"/>
    <dgm:cxn modelId="{EBD68FE6-5A80-407A-B467-6BE66D76614D}" type="presOf" srcId="{F06C5023-4DA2-4017-A25A-864EB8250413}" destId="{C3B485D7-7B54-41D4-BC92-06E26E552CDA}" srcOrd="0" destOrd="0" presId="urn:microsoft.com/office/officeart/2005/8/layout/hProcess9"/>
    <dgm:cxn modelId="{4CC0655A-EE7C-452D-892D-1B7999D8F423}" type="presOf" srcId="{42C2AFA1-DA48-4CE9-B7C3-C29C93E010CB}" destId="{0FC5B8C0-F9A6-408D-BABC-13A974563BE3}" srcOrd="0" destOrd="0" presId="urn:microsoft.com/office/officeart/2005/8/layout/hProcess9"/>
    <dgm:cxn modelId="{EB41FC33-43EE-4256-BC5E-6D05ABC83D4B}" srcId="{F7C2F5C9-B245-4210-A003-34A4AEF3934A}" destId="{F06C5023-4DA2-4017-A25A-864EB8250413}" srcOrd="0" destOrd="0" parTransId="{EBE075DC-CA10-48EE-8805-8D7A6A8D00D7}" sibTransId="{2101748C-55AF-4412-86C7-8C9280EE426B}"/>
    <dgm:cxn modelId="{C449DA33-88EA-475A-B1DE-1F2983AB067A}" type="presOf" srcId="{F7C2F5C9-B245-4210-A003-34A4AEF3934A}" destId="{351A9C7D-D45D-48CA-A38C-86EAB6DF0FF1}" srcOrd="0" destOrd="0" presId="urn:microsoft.com/office/officeart/2005/8/layout/hProcess9"/>
    <dgm:cxn modelId="{35EF7247-79E3-4C0D-AF81-DF5A38966DC2}" type="presParOf" srcId="{351A9C7D-D45D-48CA-A38C-86EAB6DF0FF1}" destId="{E87BFE09-399B-47A7-A8F1-B548BB985127}" srcOrd="0" destOrd="0" presId="urn:microsoft.com/office/officeart/2005/8/layout/hProcess9"/>
    <dgm:cxn modelId="{6D1D9C94-6F88-4355-8C2A-62D273E3051C}" type="presParOf" srcId="{351A9C7D-D45D-48CA-A38C-86EAB6DF0FF1}" destId="{CCED1CAE-11F3-4FF6-87D0-C8FFCBC7C98C}" srcOrd="1" destOrd="0" presId="urn:microsoft.com/office/officeart/2005/8/layout/hProcess9"/>
    <dgm:cxn modelId="{6DC07849-3CFC-42F2-941A-9C3CE9561E8A}" type="presParOf" srcId="{CCED1CAE-11F3-4FF6-87D0-C8FFCBC7C98C}" destId="{C3B485D7-7B54-41D4-BC92-06E26E552CDA}" srcOrd="0" destOrd="0" presId="urn:microsoft.com/office/officeart/2005/8/layout/hProcess9"/>
    <dgm:cxn modelId="{0C5417D2-6D1B-4814-8CBE-CD465DF285C8}" type="presParOf" srcId="{CCED1CAE-11F3-4FF6-87D0-C8FFCBC7C98C}" destId="{B55B79B9-0CAC-4BFE-83A5-94EF8AC59642}" srcOrd="1" destOrd="0" presId="urn:microsoft.com/office/officeart/2005/8/layout/hProcess9"/>
    <dgm:cxn modelId="{BBF90870-0F2C-42D4-850C-088BEDC87FE7}" type="presParOf" srcId="{CCED1CAE-11F3-4FF6-87D0-C8FFCBC7C98C}" destId="{0FC5B8C0-F9A6-408D-BABC-13A974563BE3}" srcOrd="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7C2F5C9-B245-4210-A003-34A4AEF3934A}" type="doc">
      <dgm:prSet loTypeId="urn:microsoft.com/office/officeart/2005/8/layout/hProcess9" loCatId="process" qsTypeId="urn:microsoft.com/office/officeart/2005/8/quickstyle/simple1" qsCatId="simple" csTypeId="urn:microsoft.com/office/officeart/2005/8/colors/colorful1" csCatId="colorful" phldr="1"/>
      <dgm:spPr/>
    </dgm:pt>
    <dgm:pt modelId="{F06C5023-4DA2-4017-A25A-864EB8250413}">
      <dgm:prSet/>
      <dgm:spPr/>
      <dgm:t>
        <a:bodyPr/>
        <a:lstStyle/>
        <a:p>
          <a:r>
            <a:rPr lang="zh-CN" altLang="en-US" b="0" i="0" u="none" strike="noStrike" dirty="0" smtClean="0">
              <a:effectLst/>
              <a:latin typeface="华文细黑"/>
            </a:rPr>
            <a:t>建议引导</a:t>
          </a:r>
          <a:endParaRPr lang="zh-CN" altLang="en-US" b="0" i="0" u="none" strike="noStrike" dirty="0">
            <a:effectLst/>
            <a:latin typeface="华文细黑"/>
          </a:endParaRPr>
        </a:p>
      </dgm:t>
    </dgm:pt>
    <dgm:pt modelId="{EBE075DC-CA10-48EE-8805-8D7A6A8D00D7}" type="parTrans" cxnId="{EB41FC33-43EE-4256-BC5E-6D05ABC83D4B}">
      <dgm:prSet/>
      <dgm:spPr/>
      <dgm:t>
        <a:bodyPr/>
        <a:lstStyle/>
        <a:p>
          <a:endParaRPr lang="zh-CN" altLang="en-US"/>
        </a:p>
      </dgm:t>
    </dgm:pt>
    <dgm:pt modelId="{2101748C-55AF-4412-86C7-8C9280EE426B}" type="sibTrans" cxnId="{EB41FC33-43EE-4256-BC5E-6D05ABC83D4B}">
      <dgm:prSet/>
      <dgm:spPr/>
      <dgm:t>
        <a:bodyPr/>
        <a:lstStyle/>
        <a:p>
          <a:endParaRPr lang="zh-CN" altLang="en-US"/>
        </a:p>
      </dgm:t>
    </dgm:pt>
    <dgm:pt modelId="{ECC7B6B2-1F2E-4D2B-9ED2-105D67864647}">
      <dgm:prSet/>
      <dgm:spPr/>
      <dgm:t>
        <a:bodyPr/>
        <a:lstStyle/>
        <a:p>
          <a:r>
            <a:rPr lang="zh-CN" altLang="en-US" u="none" strike="noStrike" dirty="0" smtClean="0">
              <a:effectLst/>
            </a:rPr>
            <a:t>释怨选择</a:t>
          </a:r>
          <a:endParaRPr lang="zh-CN" altLang="en-US" b="0" i="0" u="none" strike="noStrike" dirty="0">
            <a:effectLst/>
            <a:latin typeface="华文细黑"/>
          </a:endParaRPr>
        </a:p>
      </dgm:t>
    </dgm:pt>
    <dgm:pt modelId="{558A1794-251A-400B-97A2-2920B89E3766}" type="parTrans" cxnId="{93CA7681-00E1-4A18-9257-1D13041D231B}">
      <dgm:prSet/>
      <dgm:spPr/>
      <dgm:t>
        <a:bodyPr/>
        <a:lstStyle/>
        <a:p>
          <a:endParaRPr lang="zh-CN" altLang="en-US"/>
        </a:p>
      </dgm:t>
    </dgm:pt>
    <dgm:pt modelId="{A53F0633-04D0-4867-8D4F-87B4AD71AAF1}" type="sibTrans" cxnId="{93CA7681-00E1-4A18-9257-1D13041D231B}">
      <dgm:prSet/>
      <dgm:spPr/>
      <dgm:t>
        <a:bodyPr/>
        <a:lstStyle/>
        <a:p>
          <a:endParaRPr lang="zh-CN" altLang="en-US"/>
        </a:p>
      </dgm:t>
    </dgm:pt>
    <dgm:pt modelId="{351A9C7D-D45D-48CA-A38C-86EAB6DF0FF1}" type="pres">
      <dgm:prSet presAssocID="{F7C2F5C9-B245-4210-A003-34A4AEF3934A}" presName="CompostProcess" presStyleCnt="0">
        <dgm:presLayoutVars>
          <dgm:dir/>
          <dgm:resizeHandles val="exact"/>
        </dgm:presLayoutVars>
      </dgm:prSet>
      <dgm:spPr/>
    </dgm:pt>
    <dgm:pt modelId="{E87BFE09-399B-47A7-A8F1-B548BB985127}" type="pres">
      <dgm:prSet presAssocID="{F7C2F5C9-B245-4210-A003-34A4AEF3934A}" presName="arrow" presStyleLbl="bgShp" presStyleIdx="0" presStyleCnt="1" custLinFactNeighborX="-1354"/>
      <dgm:spPr/>
    </dgm:pt>
    <dgm:pt modelId="{CCED1CAE-11F3-4FF6-87D0-C8FFCBC7C98C}" type="pres">
      <dgm:prSet presAssocID="{F7C2F5C9-B245-4210-A003-34A4AEF3934A}" presName="linearProcess" presStyleCnt="0"/>
      <dgm:spPr/>
    </dgm:pt>
    <dgm:pt modelId="{C3B485D7-7B54-41D4-BC92-06E26E552CDA}" type="pres">
      <dgm:prSet presAssocID="{F06C5023-4DA2-4017-A25A-864EB8250413}" presName="textNode" presStyleLbl="node1" presStyleIdx="0" presStyleCnt="2">
        <dgm:presLayoutVars>
          <dgm:bulletEnabled val="1"/>
        </dgm:presLayoutVars>
      </dgm:prSet>
      <dgm:spPr/>
      <dgm:t>
        <a:bodyPr/>
        <a:lstStyle/>
        <a:p>
          <a:endParaRPr lang="zh-CN" altLang="en-US"/>
        </a:p>
      </dgm:t>
    </dgm:pt>
    <dgm:pt modelId="{B55B79B9-0CAC-4BFE-83A5-94EF8AC59642}" type="pres">
      <dgm:prSet presAssocID="{2101748C-55AF-4412-86C7-8C9280EE426B}" presName="sibTrans" presStyleCnt="0"/>
      <dgm:spPr/>
    </dgm:pt>
    <dgm:pt modelId="{57BBDF51-B9F3-4A78-834B-2761F4DA7DCF}" type="pres">
      <dgm:prSet presAssocID="{ECC7B6B2-1F2E-4D2B-9ED2-105D67864647}" presName="textNode" presStyleLbl="node1" presStyleIdx="1" presStyleCnt="2">
        <dgm:presLayoutVars>
          <dgm:bulletEnabled val="1"/>
        </dgm:presLayoutVars>
      </dgm:prSet>
      <dgm:spPr/>
      <dgm:t>
        <a:bodyPr/>
        <a:lstStyle/>
        <a:p>
          <a:endParaRPr lang="zh-CN" altLang="en-US"/>
        </a:p>
      </dgm:t>
    </dgm:pt>
  </dgm:ptLst>
  <dgm:cxnLst>
    <dgm:cxn modelId="{B92D478D-4217-4788-98DD-DAC6E4FC0836}" type="presOf" srcId="{F06C5023-4DA2-4017-A25A-864EB8250413}" destId="{C3B485D7-7B54-41D4-BC92-06E26E552CDA}" srcOrd="0" destOrd="0" presId="urn:microsoft.com/office/officeart/2005/8/layout/hProcess9"/>
    <dgm:cxn modelId="{F5514978-ACE5-4F70-A372-F119893B563C}" type="presOf" srcId="{F7C2F5C9-B245-4210-A003-34A4AEF3934A}" destId="{351A9C7D-D45D-48CA-A38C-86EAB6DF0FF1}" srcOrd="0" destOrd="0" presId="urn:microsoft.com/office/officeart/2005/8/layout/hProcess9"/>
    <dgm:cxn modelId="{EB41FC33-43EE-4256-BC5E-6D05ABC83D4B}" srcId="{F7C2F5C9-B245-4210-A003-34A4AEF3934A}" destId="{F06C5023-4DA2-4017-A25A-864EB8250413}" srcOrd="0" destOrd="0" parTransId="{EBE075DC-CA10-48EE-8805-8D7A6A8D00D7}" sibTransId="{2101748C-55AF-4412-86C7-8C9280EE426B}"/>
    <dgm:cxn modelId="{93CA7681-00E1-4A18-9257-1D13041D231B}" srcId="{F7C2F5C9-B245-4210-A003-34A4AEF3934A}" destId="{ECC7B6B2-1F2E-4D2B-9ED2-105D67864647}" srcOrd="1" destOrd="0" parTransId="{558A1794-251A-400B-97A2-2920B89E3766}" sibTransId="{A53F0633-04D0-4867-8D4F-87B4AD71AAF1}"/>
    <dgm:cxn modelId="{E6AC8E8F-0D0D-458F-8BB5-CB871D9B61A5}" type="presOf" srcId="{ECC7B6B2-1F2E-4D2B-9ED2-105D67864647}" destId="{57BBDF51-B9F3-4A78-834B-2761F4DA7DCF}" srcOrd="0" destOrd="0" presId="urn:microsoft.com/office/officeart/2005/8/layout/hProcess9"/>
    <dgm:cxn modelId="{D451C0A2-1D5B-4DBB-92A5-1E8839FB1F50}" type="presParOf" srcId="{351A9C7D-D45D-48CA-A38C-86EAB6DF0FF1}" destId="{E87BFE09-399B-47A7-A8F1-B548BB985127}" srcOrd="0" destOrd="0" presId="urn:microsoft.com/office/officeart/2005/8/layout/hProcess9"/>
    <dgm:cxn modelId="{D26F7E61-683F-406E-BDE7-1A132F1AE8FA}" type="presParOf" srcId="{351A9C7D-D45D-48CA-A38C-86EAB6DF0FF1}" destId="{CCED1CAE-11F3-4FF6-87D0-C8FFCBC7C98C}" srcOrd="1" destOrd="0" presId="urn:microsoft.com/office/officeart/2005/8/layout/hProcess9"/>
    <dgm:cxn modelId="{06B2EA01-F68B-494F-A8C0-94CF9772956B}" type="presParOf" srcId="{CCED1CAE-11F3-4FF6-87D0-C8FFCBC7C98C}" destId="{C3B485D7-7B54-41D4-BC92-06E26E552CDA}" srcOrd="0" destOrd="0" presId="urn:microsoft.com/office/officeart/2005/8/layout/hProcess9"/>
    <dgm:cxn modelId="{639898E9-4846-48D4-8CE6-DA40ED4A02CC}" type="presParOf" srcId="{CCED1CAE-11F3-4FF6-87D0-C8FFCBC7C98C}" destId="{B55B79B9-0CAC-4BFE-83A5-94EF8AC59642}" srcOrd="1" destOrd="0" presId="urn:microsoft.com/office/officeart/2005/8/layout/hProcess9"/>
    <dgm:cxn modelId="{2EACCCF1-9B74-468B-8225-D368CAE4CA39}" type="presParOf" srcId="{CCED1CAE-11F3-4FF6-87D0-C8FFCBC7C98C}" destId="{57BBDF51-B9F3-4A78-834B-2761F4DA7DCF}" srcOrd="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7C2F5C9-B245-4210-A003-34A4AEF3934A}" type="doc">
      <dgm:prSet loTypeId="urn:microsoft.com/office/officeart/2005/8/layout/hProcess9" loCatId="process" qsTypeId="urn:microsoft.com/office/officeart/2005/8/quickstyle/simple1" qsCatId="simple" csTypeId="urn:microsoft.com/office/officeart/2005/8/colors/colorful1" csCatId="colorful" phldr="1"/>
      <dgm:spPr/>
    </dgm:pt>
    <dgm:pt modelId="{F06C5023-4DA2-4017-A25A-864EB8250413}">
      <dgm:prSet/>
      <dgm:spPr/>
      <dgm:t>
        <a:bodyPr/>
        <a:lstStyle/>
        <a:p>
          <a:r>
            <a:rPr lang="zh-CN" altLang="en-US" b="0" i="0" u="none" strike="noStrike" dirty="0" smtClean="0">
              <a:effectLst/>
              <a:latin typeface="华文细黑"/>
            </a:rPr>
            <a:t>约定承诺</a:t>
          </a:r>
          <a:endParaRPr lang="zh-CN" altLang="en-US" b="0" i="0" u="none" strike="noStrike" dirty="0">
            <a:effectLst/>
            <a:latin typeface="华文细黑"/>
          </a:endParaRPr>
        </a:p>
      </dgm:t>
    </dgm:pt>
    <dgm:pt modelId="{EBE075DC-CA10-48EE-8805-8D7A6A8D00D7}" type="parTrans" cxnId="{EB41FC33-43EE-4256-BC5E-6D05ABC83D4B}">
      <dgm:prSet/>
      <dgm:spPr/>
      <dgm:t>
        <a:bodyPr/>
        <a:lstStyle/>
        <a:p>
          <a:endParaRPr lang="zh-CN" altLang="en-US"/>
        </a:p>
      </dgm:t>
    </dgm:pt>
    <dgm:pt modelId="{2101748C-55AF-4412-86C7-8C9280EE426B}" type="sibTrans" cxnId="{EB41FC33-43EE-4256-BC5E-6D05ABC83D4B}">
      <dgm:prSet/>
      <dgm:spPr/>
      <dgm:t>
        <a:bodyPr/>
        <a:lstStyle/>
        <a:p>
          <a:endParaRPr lang="zh-CN" altLang="en-US"/>
        </a:p>
      </dgm:t>
    </dgm:pt>
    <dgm:pt modelId="{ECC7B6B2-1F2E-4D2B-9ED2-105D67864647}">
      <dgm:prSet/>
      <dgm:spPr/>
      <dgm:t>
        <a:bodyPr/>
        <a:lstStyle/>
        <a:p>
          <a:r>
            <a:rPr lang="zh-CN" altLang="en-US" b="0" i="0" u="none" strike="noStrike" smtClean="0">
              <a:effectLst/>
              <a:latin typeface="华文细黑"/>
            </a:rPr>
            <a:t>推动践行</a:t>
          </a:r>
          <a:endParaRPr lang="zh-CN" altLang="en-US" b="0" i="0" u="none" strike="noStrike" dirty="0">
            <a:effectLst/>
            <a:latin typeface="华文细黑"/>
          </a:endParaRPr>
        </a:p>
      </dgm:t>
    </dgm:pt>
    <dgm:pt modelId="{558A1794-251A-400B-97A2-2920B89E3766}" type="parTrans" cxnId="{93CA7681-00E1-4A18-9257-1D13041D231B}">
      <dgm:prSet/>
      <dgm:spPr/>
      <dgm:t>
        <a:bodyPr/>
        <a:lstStyle/>
        <a:p>
          <a:endParaRPr lang="zh-CN" altLang="en-US"/>
        </a:p>
      </dgm:t>
    </dgm:pt>
    <dgm:pt modelId="{A53F0633-04D0-4867-8D4F-87B4AD71AAF1}" type="sibTrans" cxnId="{93CA7681-00E1-4A18-9257-1D13041D231B}">
      <dgm:prSet/>
      <dgm:spPr/>
      <dgm:t>
        <a:bodyPr/>
        <a:lstStyle/>
        <a:p>
          <a:endParaRPr lang="zh-CN" altLang="en-US"/>
        </a:p>
      </dgm:t>
    </dgm:pt>
    <dgm:pt modelId="{351A9C7D-D45D-48CA-A38C-86EAB6DF0FF1}" type="pres">
      <dgm:prSet presAssocID="{F7C2F5C9-B245-4210-A003-34A4AEF3934A}" presName="CompostProcess" presStyleCnt="0">
        <dgm:presLayoutVars>
          <dgm:dir/>
          <dgm:resizeHandles val="exact"/>
        </dgm:presLayoutVars>
      </dgm:prSet>
      <dgm:spPr/>
    </dgm:pt>
    <dgm:pt modelId="{E87BFE09-399B-47A7-A8F1-B548BB985127}" type="pres">
      <dgm:prSet presAssocID="{F7C2F5C9-B245-4210-A003-34A4AEF3934A}" presName="arrow" presStyleLbl="bgShp" presStyleIdx="0" presStyleCnt="1" custLinFactNeighborX="-1354"/>
      <dgm:spPr/>
    </dgm:pt>
    <dgm:pt modelId="{CCED1CAE-11F3-4FF6-87D0-C8FFCBC7C98C}" type="pres">
      <dgm:prSet presAssocID="{F7C2F5C9-B245-4210-A003-34A4AEF3934A}" presName="linearProcess" presStyleCnt="0"/>
      <dgm:spPr/>
    </dgm:pt>
    <dgm:pt modelId="{C3B485D7-7B54-41D4-BC92-06E26E552CDA}" type="pres">
      <dgm:prSet presAssocID="{F06C5023-4DA2-4017-A25A-864EB8250413}" presName="textNode" presStyleLbl="node1" presStyleIdx="0" presStyleCnt="2">
        <dgm:presLayoutVars>
          <dgm:bulletEnabled val="1"/>
        </dgm:presLayoutVars>
      </dgm:prSet>
      <dgm:spPr/>
      <dgm:t>
        <a:bodyPr/>
        <a:lstStyle/>
        <a:p>
          <a:endParaRPr lang="zh-CN" altLang="en-US"/>
        </a:p>
      </dgm:t>
    </dgm:pt>
    <dgm:pt modelId="{B55B79B9-0CAC-4BFE-83A5-94EF8AC59642}" type="pres">
      <dgm:prSet presAssocID="{2101748C-55AF-4412-86C7-8C9280EE426B}" presName="sibTrans" presStyleCnt="0"/>
      <dgm:spPr/>
    </dgm:pt>
    <dgm:pt modelId="{57BBDF51-B9F3-4A78-834B-2761F4DA7DCF}" type="pres">
      <dgm:prSet presAssocID="{ECC7B6B2-1F2E-4D2B-9ED2-105D67864647}" presName="textNode" presStyleLbl="node1" presStyleIdx="1" presStyleCnt="2" custLinFactNeighborX="-3725" custLinFactNeighborY="-2788">
        <dgm:presLayoutVars>
          <dgm:bulletEnabled val="1"/>
        </dgm:presLayoutVars>
      </dgm:prSet>
      <dgm:spPr/>
      <dgm:t>
        <a:bodyPr/>
        <a:lstStyle/>
        <a:p>
          <a:endParaRPr lang="zh-CN" altLang="en-US"/>
        </a:p>
      </dgm:t>
    </dgm:pt>
  </dgm:ptLst>
  <dgm:cxnLst>
    <dgm:cxn modelId="{0F2A0C94-2106-4B1D-9E7A-4F55387FFC89}" type="presOf" srcId="{F7C2F5C9-B245-4210-A003-34A4AEF3934A}" destId="{351A9C7D-D45D-48CA-A38C-86EAB6DF0FF1}" srcOrd="0" destOrd="0" presId="urn:microsoft.com/office/officeart/2005/8/layout/hProcess9"/>
    <dgm:cxn modelId="{EB41FC33-43EE-4256-BC5E-6D05ABC83D4B}" srcId="{F7C2F5C9-B245-4210-A003-34A4AEF3934A}" destId="{F06C5023-4DA2-4017-A25A-864EB8250413}" srcOrd="0" destOrd="0" parTransId="{EBE075DC-CA10-48EE-8805-8D7A6A8D00D7}" sibTransId="{2101748C-55AF-4412-86C7-8C9280EE426B}"/>
    <dgm:cxn modelId="{93CA7681-00E1-4A18-9257-1D13041D231B}" srcId="{F7C2F5C9-B245-4210-A003-34A4AEF3934A}" destId="{ECC7B6B2-1F2E-4D2B-9ED2-105D67864647}" srcOrd="1" destOrd="0" parTransId="{558A1794-251A-400B-97A2-2920B89E3766}" sibTransId="{A53F0633-04D0-4867-8D4F-87B4AD71AAF1}"/>
    <dgm:cxn modelId="{46528F18-8B11-4C66-AAD9-C201A7BE6796}" type="presOf" srcId="{F06C5023-4DA2-4017-A25A-864EB8250413}" destId="{C3B485D7-7B54-41D4-BC92-06E26E552CDA}" srcOrd="0" destOrd="0" presId="urn:microsoft.com/office/officeart/2005/8/layout/hProcess9"/>
    <dgm:cxn modelId="{C8F849E4-D4AE-40C2-8629-566445AA24BD}" type="presOf" srcId="{ECC7B6B2-1F2E-4D2B-9ED2-105D67864647}" destId="{57BBDF51-B9F3-4A78-834B-2761F4DA7DCF}" srcOrd="0" destOrd="0" presId="urn:microsoft.com/office/officeart/2005/8/layout/hProcess9"/>
    <dgm:cxn modelId="{7EEAAA5B-51EF-4983-B03F-120B83E2FA7A}" type="presParOf" srcId="{351A9C7D-D45D-48CA-A38C-86EAB6DF0FF1}" destId="{E87BFE09-399B-47A7-A8F1-B548BB985127}" srcOrd="0" destOrd="0" presId="urn:microsoft.com/office/officeart/2005/8/layout/hProcess9"/>
    <dgm:cxn modelId="{4932D1A5-E7B3-416A-8403-171599CAE89C}" type="presParOf" srcId="{351A9C7D-D45D-48CA-A38C-86EAB6DF0FF1}" destId="{CCED1CAE-11F3-4FF6-87D0-C8FFCBC7C98C}" srcOrd="1" destOrd="0" presId="urn:microsoft.com/office/officeart/2005/8/layout/hProcess9"/>
    <dgm:cxn modelId="{9DDB20D2-9F4A-4D7C-96BE-1E91DF72AD02}" type="presParOf" srcId="{CCED1CAE-11F3-4FF6-87D0-C8FFCBC7C98C}" destId="{C3B485D7-7B54-41D4-BC92-06E26E552CDA}" srcOrd="0" destOrd="0" presId="urn:microsoft.com/office/officeart/2005/8/layout/hProcess9"/>
    <dgm:cxn modelId="{3FD878B1-AE12-482D-ABEB-B57E837F0F17}" type="presParOf" srcId="{CCED1CAE-11F3-4FF6-87D0-C8FFCBC7C98C}" destId="{B55B79B9-0CAC-4BFE-83A5-94EF8AC59642}" srcOrd="1" destOrd="0" presId="urn:microsoft.com/office/officeart/2005/8/layout/hProcess9"/>
    <dgm:cxn modelId="{701AA077-50F4-45F4-9537-F6720CE49A71}" type="presParOf" srcId="{CCED1CAE-11F3-4FF6-87D0-C8FFCBC7C98C}" destId="{57BBDF51-B9F3-4A78-834B-2761F4DA7DCF}" srcOrd="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47D093-186F-4817-81DF-9FBE87B0825B}">
      <dsp:nvSpPr>
        <dsp:cNvPr id="0" name=""/>
        <dsp:cNvSpPr/>
      </dsp:nvSpPr>
      <dsp:spPr>
        <a:xfrm>
          <a:off x="1369222" y="28800"/>
          <a:ext cx="4151240" cy="4151240"/>
        </a:xfrm>
        <a:prstGeom prst="circularArrow">
          <a:avLst>
            <a:gd name="adj1" fmla="val 5544"/>
            <a:gd name="adj2" fmla="val 330680"/>
            <a:gd name="adj3" fmla="val 13796201"/>
            <a:gd name="adj4" fmla="val 17373637"/>
            <a:gd name="adj5" fmla="val 575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B1E362-74BF-4E44-8FA9-82B587DC26AD}">
      <dsp:nvSpPr>
        <dsp:cNvPr id="0" name=""/>
        <dsp:cNvSpPr/>
      </dsp:nvSpPr>
      <dsp:spPr>
        <a:xfrm>
          <a:off x="2481419" y="250796"/>
          <a:ext cx="1926846" cy="569527"/>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CN" altLang="en-US" sz="2000" kern="1200" dirty="0" smtClean="0">
              <a:latin typeface="微软雅黑" panose="020B0503020204020204" pitchFamily="34" charset="-122"/>
              <a:ea typeface="微软雅黑" panose="020B0503020204020204" pitchFamily="34" charset="-122"/>
            </a:rPr>
            <a:t>热处理</a:t>
          </a:r>
          <a:endParaRPr lang="zh-CN" altLang="en-US" sz="2000" kern="1200" dirty="0">
            <a:latin typeface="微软雅黑" panose="020B0503020204020204" pitchFamily="34" charset="-122"/>
            <a:ea typeface="微软雅黑" panose="020B0503020204020204" pitchFamily="34" charset="-122"/>
          </a:endParaRPr>
        </a:p>
      </dsp:txBody>
      <dsp:txXfrm>
        <a:off x="2509221" y="278598"/>
        <a:ext cx="1871242" cy="513923"/>
      </dsp:txXfrm>
    </dsp:sp>
    <dsp:sp modelId="{9DAE6D76-C0FC-4507-AC9A-F5132EB52BEF}">
      <dsp:nvSpPr>
        <dsp:cNvPr id="0" name=""/>
        <dsp:cNvSpPr/>
      </dsp:nvSpPr>
      <dsp:spPr>
        <a:xfrm>
          <a:off x="4939384" y="1282237"/>
          <a:ext cx="1829367" cy="607698"/>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CN" altLang="en-US" sz="2000" kern="1200" dirty="0" smtClean="0">
              <a:latin typeface="微软雅黑" panose="020B0503020204020204" pitchFamily="34" charset="-122"/>
              <a:ea typeface="微软雅黑" panose="020B0503020204020204" pitchFamily="34" charset="-122"/>
            </a:rPr>
            <a:t>冷处理</a:t>
          </a:r>
          <a:endParaRPr lang="zh-CN" altLang="en-US" sz="2000" kern="1200" dirty="0">
            <a:latin typeface="微软雅黑" panose="020B0503020204020204" pitchFamily="34" charset="-122"/>
            <a:ea typeface="微软雅黑" panose="020B0503020204020204" pitchFamily="34" charset="-122"/>
          </a:endParaRPr>
        </a:p>
      </dsp:txBody>
      <dsp:txXfrm>
        <a:off x="4969049" y="1311902"/>
        <a:ext cx="1770037" cy="548368"/>
      </dsp:txXfrm>
    </dsp:sp>
    <dsp:sp modelId="{7FAA20E3-3D83-428D-A6E5-57711AE05857}">
      <dsp:nvSpPr>
        <dsp:cNvPr id="0" name=""/>
        <dsp:cNvSpPr/>
      </dsp:nvSpPr>
      <dsp:spPr>
        <a:xfrm>
          <a:off x="4351352" y="3027941"/>
          <a:ext cx="1926846" cy="631186"/>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CN" altLang="en-US" sz="2000" kern="1200" dirty="0" smtClean="0">
              <a:latin typeface="微软雅黑" panose="020B0503020204020204" pitchFamily="34" charset="-122"/>
              <a:ea typeface="微软雅黑" panose="020B0503020204020204" pitchFamily="34" charset="-122"/>
            </a:rPr>
            <a:t>隔离法</a:t>
          </a:r>
          <a:endParaRPr lang="zh-CN" altLang="en-US" sz="2000" kern="1200" dirty="0">
            <a:latin typeface="微软雅黑" panose="020B0503020204020204" pitchFamily="34" charset="-122"/>
            <a:ea typeface="微软雅黑" panose="020B0503020204020204" pitchFamily="34" charset="-122"/>
          </a:endParaRPr>
        </a:p>
      </dsp:txBody>
      <dsp:txXfrm>
        <a:off x="4382164" y="3058753"/>
        <a:ext cx="1865222" cy="569562"/>
      </dsp:txXfrm>
    </dsp:sp>
    <dsp:sp modelId="{9706AE75-3A95-4D89-A598-4721D8CF0AFB}">
      <dsp:nvSpPr>
        <dsp:cNvPr id="0" name=""/>
        <dsp:cNvSpPr/>
      </dsp:nvSpPr>
      <dsp:spPr>
        <a:xfrm>
          <a:off x="656793" y="3027957"/>
          <a:ext cx="1926846" cy="631186"/>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CN" altLang="en-US" sz="2000" kern="1200" dirty="0" smtClean="0">
              <a:latin typeface="微软雅黑" panose="020B0503020204020204" pitchFamily="34" charset="-122"/>
              <a:ea typeface="微软雅黑" panose="020B0503020204020204" pitchFamily="34" charset="-122"/>
            </a:rPr>
            <a:t>转移法</a:t>
          </a:r>
          <a:endParaRPr lang="zh-CN" altLang="en-US" sz="2000" kern="1200" dirty="0">
            <a:latin typeface="微软雅黑" panose="020B0503020204020204" pitchFamily="34" charset="-122"/>
            <a:ea typeface="微软雅黑" panose="020B0503020204020204" pitchFamily="34" charset="-122"/>
          </a:endParaRPr>
        </a:p>
      </dsp:txBody>
      <dsp:txXfrm>
        <a:off x="687605" y="3058769"/>
        <a:ext cx="1865222" cy="569562"/>
      </dsp:txXfrm>
    </dsp:sp>
    <dsp:sp modelId="{0924AB82-7A28-41F9-AC45-7F2627504745}">
      <dsp:nvSpPr>
        <dsp:cNvPr id="0" name=""/>
        <dsp:cNvSpPr/>
      </dsp:nvSpPr>
      <dsp:spPr>
        <a:xfrm>
          <a:off x="0" y="1270485"/>
          <a:ext cx="1926846" cy="631186"/>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CN" altLang="en-US" sz="2000" kern="1200" dirty="0" smtClean="0">
              <a:latin typeface="微软雅黑" panose="020B0503020204020204" pitchFamily="34" charset="-122"/>
              <a:ea typeface="微软雅黑" panose="020B0503020204020204" pitchFamily="34" charset="-122"/>
            </a:rPr>
            <a:t>限制法</a:t>
          </a:r>
          <a:endParaRPr lang="zh-CN" altLang="en-US" sz="2000" kern="1200" dirty="0">
            <a:latin typeface="微软雅黑" panose="020B0503020204020204" pitchFamily="34" charset="-122"/>
            <a:ea typeface="微软雅黑" panose="020B0503020204020204" pitchFamily="34" charset="-122"/>
          </a:endParaRPr>
        </a:p>
      </dsp:txBody>
      <dsp:txXfrm>
        <a:off x="30812" y="1301297"/>
        <a:ext cx="1865222" cy="56956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E9DC1F-6DB9-4843-8260-6AD844017CC0}">
      <dsp:nvSpPr>
        <dsp:cNvPr id="0" name=""/>
        <dsp:cNvSpPr/>
      </dsp:nvSpPr>
      <dsp:spPr>
        <a:xfrm>
          <a:off x="14904" y="140703"/>
          <a:ext cx="1695200" cy="445166"/>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zh-CN" altLang="en-US" sz="1600" kern="1200" dirty="0" smtClean="0">
              <a:solidFill>
                <a:srgbClr val="FF0000"/>
              </a:solidFill>
              <a:latin typeface="微软雅黑" panose="020B0503020204020204" pitchFamily="34" charset="-122"/>
              <a:ea typeface="微软雅黑" panose="020B0503020204020204" pitchFamily="34" charset="-122"/>
            </a:rPr>
            <a:t>当即处理</a:t>
          </a:r>
          <a:endParaRPr lang="zh-CN" altLang="en-US" sz="1600" kern="1200" dirty="0">
            <a:solidFill>
              <a:srgbClr val="FF0000"/>
            </a:solidFill>
            <a:latin typeface="微软雅黑" panose="020B0503020204020204" pitchFamily="34" charset="-122"/>
            <a:ea typeface="微软雅黑" panose="020B0503020204020204" pitchFamily="34" charset="-122"/>
          </a:endParaRPr>
        </a:p>
      </dsp:txBody>
      <dsp:txXfrm>
        <a:off x="14904" y="140703"/>
        <a:ext cx="1695200" cy="445166"/>
      </dsp:txXfrm>
    </dsp:sp>
    <dsp:sp modelId="{72636FB0-F85E-4800-91C3-1E9F0F890413}">
      <dsp:nvSpPr>
        <dsp:cNvPr id="0" name=""/>
        <dsp:cNvSpPr/>
      </dsp:nvSpPr>
      <dsp:spPr>
        <a:xfrm>
          <a:off x="7937" y="589084"/>
          <a:ext cx="1695200" cy="421501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zh-CN" altLang="en-US" sz="1600" kern="1200" dirty="0" smtClean="0"/>
            <a:t>建议监护人立即送医治疗</a:t>
          </a:r>
          <a:endParaRPr lang="zh-CN" altLang="en-US" sz="1600" kern="1200" dirty="0"/>
        </a:p>
        <a:p>
          <a:pPr marL="171450" lvl="1" indent="-171450" algn="l" defTabSz="711200">
            <a:lnSpc>
              <a:spcPct val="90000"/>
            </a:lnSpc>
            <a:spcBef>
              <a:spcPct val="0"/>
            </a:spcBef>
            <a:spcAft>
              <a:spcPct val="15000"/>
            </a:spcAft>
            <a:buChar char="••"/>
          </a:pPr>
          <a:r>
            <a:rPr lang="zh-CN" altLang="en-US" sz="1600" kern="1200" dirty="0" smtClean="0"/>
            <a:t>将已知事件经过和家长报警意愿告知上级部门和小刘班主任，协同处理。</a:t>
          </a:r>
          <a:endParaRPr lang="zh-CN" altLang="en-US" sz="1600" kern="1200" dirty="0"/>
        </a:p>
        <a:p>
          <a:pPr marL="171450" lvl="1" indent="-171450" algn="l" defTabSz="711200">
            <a:lnSpc>
              <a:spcPct val="90000"/>
            </a:lnSpc>
            <a:spcBef>
              <a:spcPct val="0"/>
            </a:spcBef>
            <a:spcAft>
              <a:spcPct val="15000"/>
            </a:spcAft>
            <a:buChar char="••"/>
          </a:pPr>
          <a:r>
            <a:rPr lang="zh-CN" altLang="en-US" sz="1600" kern="1200" dirty="0" smtClean="0"/>
            <a:t>密切与家长保持过程性联系，跟进孩子治疗、与警方介入情况。</a:t>
          </a:r>
          <a:endParaRPr lang="zh-CN" altLang="en-US" sz="1600" kern="1200" dirty="0"/>
        </a:p>
        <a:p>
          <a:pPr marL="171450" lvl="1" indent="-171450" algn="l" defTabSz="711200">
            <a:lnSpc>
              <a:spcPct val="90000"/>
            </a:lnSpc>
            <a:spcBef>
              <a:spcPct val="0"/>
            </a:spcBef>
            <a:spcAft>
              <a:spcPct val="15000"/>
            </a:spcAft>
            <a:buChar char="••"/>
          </a:pPr>
          <a:endParaRPr lang="zh-CN" altLang="en-US" sz="1600" kern="1200" dirty="0"/>
        </a:p>
      </dsp:txBody>
      <dsp:txXfrm>
        <a:off x="7937" y="589084"/>
        <a:ext cx="1695200" cy="4215012"/>
      </dsp:txXfrm>
    </dsp:sp>
    <dsp:sp modelId="{8DC8D7AF-0AAA-4C29-A952-A1ED3B541872}">
      <dsp:nvSpPr>
        <dsp:cNvPr id="0" name=""/>
        <dsp:cNvSpPr/>
      </dsp:nvSpPr>
      <dsp:spPr>
        <a:xfrm>
          <a:off x="1940466" y="143917"/>
          <a:ext cx="1695200" cy="445166"/>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zh-CN" altLang="en-US" sz="1600" kern="1200" dirty="0" smtClean="0">
              <a:solidFill>
                <a:srgbClr val="FF0000"/>
              </a:solidFill>
              <a:latin typeface="微软雅黑" panose="020B0503020204020204" pitchFamily="34" charset="-122"/>
              <a:ea typeface="微软雅黑" panose="020B0503020204020204" pitchFamily="34" charset="-122"/>
            </a:rPr>
            <a:t>当日处理</a:t>
          </a:r>
          <a:endParaRPr lang="zh-CN" altLang="en-US" sz="1600" kern="1200" dirty="0">
            <a:solidFill>
              <a:srgbClr val="FF0000"/>
            </a:solidFill>
            <a:latin typeface="微软雅黑" panose="020B0503020204020204" pitchFamily="34" charset="-122"/>
            <a:ea typeface="微软雅黑" panose="020B0503020204020204" pitchFamily="34" charset="-122"/>
          </a:endParaRPr>
        </a:p>
      </dsp:txBody>
      <dsp:txXfrm>
        <a:off x="1940466" y="143917"/>
        <a:ext cx="1695200" cy="445166"/>
      </dsp:txXfrm>
    </dsp:sp>
    <dsp:sp modelId="{A21377E2-2BF8-4A63-8F5A-251B32F4DD02}">
      <dsp:nvSpPr>
        <dsp:cNvPr id="0" name=""/>
        <dsp:cNvSpPr/>
      </dsp:nvSpPr>
      <dsp:spPr>
        <a:xfrm>
          <a:off x="1940466" y="589084"/>
          <a:ext cx="1695200" cy="421501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zh-CN" altLang="en-US" sz="1600" kern="1200" dirty="0" smtClean="0"/>
            <a:t>安排好班级管理、完成教学任务前提下，赶至医院探望，进一步了解受伤情况及事情经过。</a:t>
          </a:r>
          <a:endParaRPr lang="zh-CN" altLang="en-US" sz="1600" kern="1200" dirty="0"/>
        </a:p>
        <a:p>
          <a:pPr marL="171450" lvl="1" indent="-171450" algn="l" defTabSz="711200">
            <a:lnSpc>
              <a:spcPct val="90000"/>
            </a:lnSpc>
            <a:spcBef>
              <a:spcPct val="0"/>
            </a:spcBef>
            <a:spcAft>
              <a:spcPct val="15000"/>
            </a:spcAft>
            <a:buChar char="••"/>
          </a:pPr>
          <a:r>
            <a:rPr lang="zh-CN" altLang="en-US" sz="1600" kern="1200" dirty="0" smtClean="0"/>
            <a:t>与家长沟通，协同在早恋问题、自我安全保护、人际交往等方面教育，协调后续教育方案。</a:t>
          </a:r>
          <a:endParaRPr lang="zh-CN" altLang="en-US" sz="1600" kern="1200" dirty="0"/>
        </a:p>
        <a:p>
          <a:pPr marL="171450" lvl="1" indent="-171450" algn="l" defTabSz="711200">
            <a:lnSpc>
              <a:spcPct val="90000"/>
            </a:lnSpc>
            <a:spcBef>
              <a:spcPct val="0"/>
            </a:spcBef>
            <a:spcAft>
              <a:spcPct val="15000"/>
            </a:spcAft>
            <a:buChar char="••"/>
          </a:pPr>
          <a:r>
            <a:rPr lang="zh-CN" altLang="en-US" sz="1600" kern="1200" dirty="0" smtClean="0"/>
            <a:t>与校方领导汇报，与小刘班主任沟通。</a:t>
          </a:r>
          <a:endParaRPr lang="zh-CN" altLang="en-US" sz="1600" kern="1200" dirty="0"/>
        </a:p>
      </dsp:txBody>
      <dsp:txXfrm>
        <a:off x="1940466" y="589084"/>
        <a:ext cx="1695200" cy="4215012"/>
      </dsp:txXfrm>
    </dsp:sp>
    <dsp:sp modelId="{0E4B5015-9C3F-45D0-9E80-175F3BC556CB}">
      <dsp:nvSpPr>
        <dsp:cNvPr id="0" name=""/>
        <dsp:cNvSpPr/>
      </dsp:nvSpPr>
      <dsp:spPr>
        <a:xfrm>
          <a:off x="3872995" y="143917"/>
          <a:ext cx="1695200" cy="445166"/>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zh-CN" altLang="en-US" sz="1600" kern="1200" dirty="0" smtClean="0">
              <a:solidFill>
                <a:srgbClr val="FF0000"/>
              </a:solidFill>
              <a:latin typeface="微软雅黑" panose="020B0503020204020204" pitchFamily="34" charset="-122"/>
              <a:ea typeface="微软雅黑" panose="020B0503020204020204" pitchFamily="34" charset="-122"/>
            </a:rPr>
            <a:t>学生病假期间</a:t>
          </a:r>
          <a:endParaRPr lang="zh-CN" altLang="en-US" sz="1600" kern="1200" dirty="0">
            <a:solidFill>
              <a:srgbClr val="FF0000"/>
            </a:solidFill>
            <a:latin typeface="微软雅黑" panose="020B0503020204020204" pitchFamily="34" charset="-122"/>
            <a:ea typeface="微软雅黑" panose="020B0503020204020204" pitchFamily="34" charset="-122"/>
          </a:endParaRPr>
        </a:p>
      </dsp:txBody>
      <dsp:txXfrm>
        <a:off x="3872995" y="143917"/>
        <a:ext cx="1695200" cy="445166"/>
      </dsp:txXfrm>
    </dsp:sp>
    <dsp:sp modelId="{01154ED2-D1F0-405A-963F-C0E5B3F0F53B}">
      <dsp:nvSpPr>
        <dsp:cNvPr id="0" name=""/>
        <dsp:cNvSpPr/>
      </dsp:nvSpPr>
      <dsp:spPr>
        <a:xfrm>
          <a:off x="3872995" y="589084"/>
          <a:ext cx="1695200" cy="421501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altLang="zh-CN" sz="1600" kern="1200" dirty="0" smtClean="0"/>
            <a:t> </a:t>
          </a:r>
          <a:r>
            <a:rPr lang="zh-CN" altLang="en-US" sz="1600" kern="1200" dirty="0" smtClean="0"/>
            <a:t>协助跟进小吴同学警方、院方最新情况。</a:t>
          </a:r>
          <a:endParaRPr lang="zh-CN" altLang="en-US" sz="1600" kern="1200" dirty="0"/>
        </a:p>
        <a:p>
          <a:pPr marL="171450" lvl="1" indent="-171450" algn="l" defTabSz="711200">
            <a:lnSpc>
              <a:spcPct val="90000"/>
            </a:lnSpc>
            <a:spcBef>
              <a:spcPct val="0"/>
            </a:spcBef>
            <a:spcAft>
              <a:spcPct val="15000"/>
            </a:spcAft>
            <a:buChar char="••"/>
          </a:pPr>
          <a:r>
            <a:rPr lang="zh-CN" altLang="en-US" sz="1600" kern="1200" dirty="0" smtClean="0"/>
            <a:t>在班中封锁其隐私部位受伤言论，免其心理顾虑。</a:t>
          </a:r>
          <a:endParaRPr lang="zh-CN" altLang="en-US" sz="1600" kern="1200" dirty="0"/>
        </a:p>
        <a:p>
          <a:pPr marL="171450" lvl="1" indent="-171450" algn="l" defTabSz="711200">
            <a:lnSpc>
              <a:spcPct val="90000"/>
            </a:lnSpc>
            <a:spcBef>
              <a:spcPct val="0"/>
            </a:spcBef>
            <a:spcAft>
              <a:spcPct val="15000"/>
            </a:spcAft>
            <a:buChar char="••"/>
          </a:pPr>
          <a:r>
            <a:rPr lang="zh-CN" altLang="en-US" sz="1600" kern="1200" dirty="0" smtClean="0"/>
            <a:t>安排班干部通过网络方式传达教学进度，避免课程影响。</a:t>
          </a:r>
          <a:endParaRPr lang="zh-CN" altLang="en-US" sz="1600" kern="1200" dirty="0"/>
        </a:p>
      </dsp:txBody>
      <dsp:txXfrm>
        <a:off x="3872995" y="589084"/>
        <a:ext cx="1695200" cy="4215012"/>
      </dsp:txXfrm>
    </dsp:sp>
    <dsp:sp modelId="{1083DD87-04EC-471E-97EC-BC6CBC641E40}">
      <dsp:nvSpPr>
        <dsp:cNvPr id="0" name=""/>
        <dsp:cNvSpPr/>
      </dsp:nvSpPr>
      <dsp:spPr>
        <a:xfrm>
          <a:off x="5805524" y="171736"/>
          <a:ext cx="1942528" cy="445166"/>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zh-CN" altLang="en-US" sz="1600" kern="1200" dirty="0" smtClean="0">
              <a:solidFill>
                <a:srgbClr val="FF0000"/>
              </a:solidFill>
              <a:latin typeface="微软雅黑" panose="020B0503020204020204" pitchFamily="34" charset="-122"/>
              <a:ea typeface="微软雅黑" panose="020B0503020204020204" pitchFamily="34" charset="-122"/>
            </a:rPr>
            <a:t>学生复校后</a:t>
          </a:r>
          <a:endParaRPr lang="zh-CN" altLang="en-US" sz="1600" kern="1200" dirty="0">
            <a:solidFill>
              <a:srgbClr val="FF0000"/>
            </a:solidFill>
            <a:latin typeface="微软雅黑" panose="020B0503020204020204" pitchFamily="34" charset="-122"/>
            <a:ea typeface="微软雅黑" panose="020B0503020204020204" pitchFamily="34" charset="-122"/>
          </a:endParaRPr>
        </a:p>
      </dsp:txBody>
      <dsp:txXfrm>
        <a:off x="5805524" y="171736"/>
        <a:ext cx="1942528" cy="445166"/>
      </dsp:txXfrm>
    </dsp:sp>
    <dsp:sp modelId="{A0D7B040-E358-4ACB-AB76-1E62DB3349B1}">
      <dsp:nvSpPr>
        <dsp:cNvPr id="0" name=""/>
        <dsp:cNvSpPr/>
      </dsp:nvSpPr>
      <dsp:spPr>
        <a:xfrm>
          <a:off x="5820219" y="605016"/>
          <a:ext cx="1913139" cy="410373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zh-CN" altLang="en-US" sz="1600" kern="1200" dirty="0" smtClean="0"/>
            <a:t>复印警方处理单备案，上报德育室警方处理情况</a:t>
          </a:r>
          <a:endParaRPr lang="zh-CN" altLang="en-US" sz="1600" kern="1200" dirty="0"/>
        </a:p>
        <a:p>
          <a:pPr marL="171450" lvl="1" indent="-171450" algn="l" defTabSz="711200">
            <a:lnSpc>
              <a:spcPct val="90000"/>
            </a:lnSpc>
            <a:spcBef>
              <a:spcPct val="0"/>
            </a:spcBef>
            <a:spcAft>
              <a:spcPct val="15000"/>
            </a:spcAft>
            <a:buChar char="••"/>
          </a:pPr>
          <a:r>
            <a:rPr lang="zh-CN" altLang="en-US" sz="1600" kern="1200" dirty="0" smtClean="0"/>
            <a:t>复印小吴病例备案，报卫生室。</a:t>
          </a:r>
          <a:endParaRPr lang="zh-CN" altLang="en-US" sz="1600" kern="1200" dirty="0"/>
        </a:p>
        <a:p>
          <a:pPr marL="171450" lvl="1" indent="-171450" algn="l" defTabSz="711200">
            <a:lnSpc>
              <a:spcPct val="90000"/>
            </a:lnSpc>
            <a:spcBef>
              <a:spcPct val="0"/>
            </a:spcBef>
            <a:spcAft>
              <a:spcPct val="15000"/>
            </a:spcAft>
            <a:buChar char="••"/>
          </a:pPr>
          <a:r>
            <a:rPr lang="zh-CN" altLang="en-US" sz="1600" kern="1200" dirty="0" smtClean="0"/>
            <a:t>协助校方对小刘同学故意伤害的处分。</a:t>
          </a:r>
          <a:endParaRPr lang="zh-CN" altLang="en-US" sz="1600" kern="1200" dirty="0"/>
        </a:p>
        <a:p>
          <a:pPr marL="171450" lvl="1" indent="-171450" algn="l" defTabSz="711200">
            <a:lnSpc>
              <a:spcPct val="90000"/>
            </a:lnSpc>
            <a:spcBef>
              <a:spcPct val="0"/>
            </a:spcBef>
            <a:spcAft>
              <a:spcPct val="15000"/>
            </a:spcAft>
            <a:buChar char="••"/>
          </a:pPr>
          <a:r>
            <a:rPr lang="zh-CN" altLang="en-US" sz="1600" kern="1200" dirty="0" smtClean="0"/>
            <a:t>协助校方对小吴同学约谈。</a:t>
          </a:r>
          <a:endParaRPr lang="zh-CN" altLang="en-US" sz="1600" kern="1200" dirty="0"/>
        </a:p>
        <a:p>
          <a:pPr marL="171450" lvl="1" indent="-171450" algn="l" defTabSz="711200">
            <a:lnSpc>
              <a:spcPct val="90000"/>
            </a:lnSpc>
            <a:spcBef>
              <a:spcPct val="0"/>
            </a:spcBef>
            <a:spcAft>
              <a:spcPct val="15000"/>
            </a:spcAft>
            <a:buChar char="••"/>
          </a:pPr>
          <a:r>
            <a:rPr lang="zh-CN" altLang="en-US" sz="1600" kern="1200" dirty="0" smtClean="0"/>
            <a:t>待事态平息后，与法律道德专业教师联合开展</a:t>
          </a:r>
          <a:r>
            <a:rPr lang="en-US" altLang="zh-CN" sz="1600" kern="1200" dirty="0" smtClean="0"/>
            <a:t>《</a:t>
          </a:r>
          <a:r>
            <a:rPr lang="zh-CN" altLang="en-US" sz="1600" kern="1200" dirty="0" smtClean="0"/>
            <a:t>青春期早恋</a:t>
          </a:r>
          <a:r>
            <a:rPr lang="en-US" altLang="zh-CN" sz="1600" kern="1200" dirty="0" smtClean="0"/>
            <a:t>----</a:t>
          </a:r>
          <a:r>
            <a:rPr lang="zh-CN" altLang="en-US" sz="1600" kern="1200" dirty="0" smtClean="0"/>
            <a:t>带刺的玫瑰</a:t>
          </a:r>
          <a:r>
            <a:rPr lang="en-US" altLang="zh-CN" sz="1600" kern="1200" dirty="0" smtClean="0"/>
            <a:t>》</a:t>
          </a:r>
          <a:r>
            <a:rPr lang="zh-CN" altLang="en-US" sz="1600" kern="1200" dirty="0" smtClean="0"/>
            <a:t>自我保护话题的活动。</a:t>
          </a:r>
          <a:endParaRPr lang="zh-CN" altLang="en-US" sz="1600" kern="1200" dirty="0"/>
        </a:p>
        <a:p>
          <a:pPr marL="171450" lvl="1" indent="-171450" algn="l" defTabSz="711200">
            <a:lnSpc>
              <a:spcPct val="90000"/>
            </a:lnSpc>
            <a:spcBef>
              <a:spcPct val="0"/>
            </a:spcBef>
            <a:spcAft>
              <a:spcPct val="15000"/>
            </a:spcAft>
            <a:buChar char="••"/>
          </a:pPr>
          <a:endParaRPr lang="zh-CN" altLang="en-US" sz="1600" kern="1200" dirty="0"/>
        </a:p>
      </dsp:txBody>
      <dsp:txXfrm>
        <a:off x="5820219" y="605016"/>
        <a:ext cx="1913139" cy="410373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5C5995-D750-4161-9045-4E8CA16328E1}">
      <dsp:nvSpPr>
        <dsp:cNvPr id="0" name=""/>
        <dsp:cNvSpPr/>
      </dsp:nvSpPr>
      <dsp:spPr>
        <a:xfrm>
          <a:off x="1559363" y="763466"/>
          <a:ext cx="1767430" cy="1767430"/>
        </a:xfrm>
        <a:prstGeom prst="ellipse">
          <a:avLst/>
        </a:prstGeom>
        <a:gradFill rotWithShape="0">
          <a:gsLst>
            <a:gs pos="0">
              <a:schemeClr val="accent5">
                <a:alpha val="50000"/>
                <a:hueOff val="0"/>
                <a:satOff val="0"/>
                <a:lumOff val="0"/>
                <a:alphaOff val="0"/>
                <a:shade val="51000"/>
                <a:satMod val="130000"/>
              </a:schemeClr>
            </a:gs>
            <a:gs pos="80000">
              <a:schemeClr val="accent5">
                <a:alpha val="50000"/>
                <a:hueOff val="0"/>
                <a:satOff val="0"/>
                <a:lumOff val="0"/>
                <a:alphaOff val="0"/>
                <a:shade val="93000"/>
                <a:satMod val="130000"/>
              </a:schemeClr>
            </a:gs>
            <a:gs pos="100000">
              <a:schemeClr val="accent5">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zh-CN" altLang="en-US" sz="2000" kern="1200" dirty="0" smtClean="0">
              <a:latin typeface="微软雅黑" pitchFamily="34" charset="-122"/>
              <a:ea typeface="微软雅黑" pitchFamily="34" charset="-122"/>
            </a:rPr>
            <a:t>师生冲突</a:t>
          </a:r>
          <a:endParaRPr lang="zh-CN" altLang="en-US" sz="2000" kern="1200" dirty="0">
            <a:latin typeface="微软雅黑" pitchFamily="34" charset="-122"/>
            <a:ea typeface="微软雅黑" pitchFamily="34" charset="-122"/>
          </a:endParaRPr>
        </a:p>
      </dsp:txBody>
      <dsp:txXfrm>
        <a:off x="1818197" y="1022300"/>
        <a:ext cx="1249762" cy="1249762"/>
      </dsp:txXfrm>
    </dsp:sp>
    <dsp:sp modelId="{0F36636A-B855-48A3-B373-6971DE75001D}">
      <dsp:nvSpPr>
        <dsp:cNvPr id="0" name=""/>
        <dsp:cNvSpPr/>
      </dsp:nvSpPr>
      <dsp:spPr>
        <a:xfrm>
          <a:off x="3111250" y="1188129"/>
          <a:ext cx="1266152" cy="883715"/>
        </a:xfrm>
        <a:prstGeom prst="ellipse">
          <a:avLst/>
        </a:prstGeom>
        <a:gradFill rotWithShape="0">
          <a:gsLst>
            <a:gs pos="0">
              <a:schemeClr val="accent5">
                <a:alpha val="50000"/>
                <a:hueOff val="-2483469"/>
                <a:satOff val="9953"/>
                <a:lumOff val="2157"/>
                <a:alphaOff val="0"/>
                <a:shade val="51000"/>
                <a:satMod val="130000"/>
              </a:schemeClr>
            </a:gs>
            <a:gs pos="80000">
              <a:schemeClr val="accent5">
                <a:alpha val="50000"/>
                <a:hueOff val="-2483469"/>
                <a:satOff val="9953"/>
                <a:lumOff val="2157"/>
                <a:alphaOff val="0"/>
                <a:shade val="93000"/>
                <a:satMod val="130000"/>
              </a:schemeClr>
            </a:gs>
            <a:gs pos="100000">
              <a:schemeClr val="accent5">
                <a:alpha val="50000"/>
                <a:hueOff val="-2483469"/>
                <a:satOff val="9953"/>
                <a:lumOff val="2157"/>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zh-CN" altLang="en-US" sz="1900" kern="1200" dirty="0" smtClean="0">
              <a:latin typeface="微软雅黑" pitchFamily="34" charset="-122"/>
              <a:ea typeface="微软雅黑" pitchFamily="34" charset="-122"/>
            </a:rPr>
            <a:t>心理学</a:t>
          </a:r>
          <a:endParaRPr lang="zh-CN" altLang="en-US" sz="1900" kern="1200" dirty="0">
            <a:latin typeface="微软雅黑" pitchFamily="34" charset="-122"/>
            <a:ea typeface="微软雅黑" pitchFamily="34" charset="-122"/>
          </a:endParaRPr>
        </a:p>
      </dsp:txBody>
      <dsp:txXfrm>
        <a:off x="3296674" y="1317546"/>
        <a:ext cx="895304" cy="624881"/>
      </dsp:txXfrm>
    </dsp:sp>
    <dsp:sp modelId="{6E901562-FA9E-438D-9891-9912B56AE116}">
      <dsp:nvSpPr>
        <dsp:cNvPr id="0" name=""/>
        <dsp:cNvSpPr/>
      </dsp:nvSpPr>
      <dsp:spPr>
        <a:xfrm>
          <a:off x="1840168" y="0"/>
          <a:ext cx="1228417" cy="883715"/>
        </a:xfrm>
        <a:prstGeom prst="ellipse">
          <a:avLst/>
        </a:prstGeom>
        <a:gradFill rotWithShape="0">
          <a:gsLst>
            <a:gs pos="0">
              <a:schemeClr val="accent5">
                <a:alpha val="50000"/>
                <a:hueOff val="-4966938"/>
                <a:satOff val="19906"/>
                <a:lumOff val="4314"/>
                <a:alphaOff val="0"/>
                <a:shade val="51000"/>
                <a:satMod val="130000"/>
              </a:schemeClr>
            </a:gs>
            <a:gs pos="80000">
              <a:schemeClr val="accent5">
                <a:alpha val="50000"/>
                <a:hueOff val="-4966938"/>
                <a:satOff val="19906"/>
                <a:lumOff val="4314"/>
                <a:alphaOff val="0"/>
                <a:shade val="93000"/>
                <a:satMod val="130000"/>
              </a:schemeClr>
            </a:gs>
            <a:gs pos="100000">
              <a:schemeClr val="accent5">
                <a:alpha val="50000"/>
                <a:hueOff val="-4966938"/>
                <a:satOff val="19906"/>
                <a:lumOff val="4314"/>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zh-CN" altLang="en-US" sz="1900" kern="1200" dirty="0" smtClean="0">
              <a:latin typeface="微软雅黑" pitchFamily="34" charset="-122"/>
              <a:ea typeface="微软雅黑" pitchFamily="34" charset="-122"/>
            </a:rPr>
            <a:t>教育学</a:t>
          </a:r>
          <a:endParaRPr lang="zh-CN" altLang="en-US" sz="1900" kern="1200" dirty="0">
            <a:latin typeface="微软雅黑" pitchFamily="34" charset="-122"/>
            <a:ea typeface="微软雅黑" pitchFamily="34" charset="-122"/>
          </a:endParaRPr>
        </a:p>
      </dsp:txBody>
      <dsp:txXfrm>
        <a:off x="2020066" y="129417"/>
        <a:ext cx="868621" cy="624881"/>
      </dsp:txXfrm>
    </dsp:sp>
    <dsp:sp modelId="{D69700E8-34B1-47CE-91F5-681D8318A379}">
      <dsp:nvSpPr>
        <dsp:cNvPr id="0" name=""/>
        <dsp:cNvSpPr/>
      </dsp:nvSpPr>
      <dsp:spPr>
        <a:xfrm>
          <a:off x="620549" y="1188129"/>
          <a:ext cx="1134522" cy="883715"/>
        </a:xfrm>
        <a:prstGeom prst="ellipse">
          <a:avLst/>
        </a:prstGeom>
        <a:gradFill rotWithShape="0">
          <a:gsLst>
            <a:gs pos="0">
              <a:schemeClr val="accent5">
                <a:alpha val="50000"/>
                <a:hueOff val="-7450407"/>
                <a:satOff val="29858"/>
                <a:lumOff val="6471"/>
                <a:alphaOff val="0"/>
                <a:shade val="51000"/>
                <a:satMod val="130000"/>
              </a:schemeClr>
            </a:gs>
            <a:gs pos="80000">
              <a:schemeClr val="accent5">
                <a:alpha val="50000"/>
                <a:hueOff val="-7450407"/>
                <a:satOff val="29858"/>
                <a:lumOff val="6471"/>
                <a:alphaOff val="0"/>
                <a:shade val="93000"/>
                <a:satMod val="130000"/>
              </a:schemeClr>
            </a:gs>
            <a:gs pos="100000">
              <a:schemeClr val="accent5">
                <a:alpha val="50000"/>
                <a:hueOff val="-7450407"/>
                <a:satOff val="29858"/>
                <a:lumOff val="6471"/>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zh-CN" altLang="en-US" sz="1900" kern="1200" dirty="0" smtClean="0">
              <a:latin typeface="微软雅黑" pitchFamily="34" charset="-122"/>
              <a:ea typeface="微软雅黑" pitchFamily="34" charset="-122"/>
            </a:rPr>
            <a:t>社会学</a:t>
          </a:r>
          <a:endParaRPr lang="zh-CN" altLang="en-US" sz="1900" kern="1200" dirty="0">
            <a:latin typeface="微软雅黑" pitchFamily="34" charset="-122"/>
            <a:ea typeface="微软雅黑" pitchFamily="34" charset="-122"/>
          </a:endParaRPr>
        </a:p>
      </dsp:txBody>
      <dsp:txXfrm>
        <a:off x="786696" y="1317546"/>
        <a:ext cx="802228" cy="624881"/>
      </dsp:txXfrm>
    </dsp:sp>
    <dsp:sp modelId="{9B3F202D-3DE3-471A-B533-C8181643FB05}">
      <dsp:nvSpPr>
        <dsp:cNvPr id="0" name=""/>
        <dsp:cNvSpPr/>
      </dsp:nvSpPr>
      <dsp:spPr>
        <a:xfrm>
          <a:off x="1870075" y="2302638"/>
          <a:ext cx="1225253" cy="883715"/>
        </a:xfrm>
        <a:prstGeom prst="ellipse">
          <a:avLst/>
        </a:prstGeom>
        <a:gradFill rotWithShape="0">
          <a:gsLst>
            <a:gs pos="0">
              <a:schemeClr val="accent5">
                <a:alpha val="50000"/>
                <a:hueOff val="-9933876"/>
                <a:satOff val="39811"/>
                <a:lumOff val="8628"/>
                <a:alphaOff val="0"/>
                <a:shade val="51000"/>
                <a:satMod val="130000"/>
              </a:schemeClr>
            </a:gs>
            <a:gs pos="80000">
              <a:schemeClr val="accent5">
                <a:alpha val="50000"/>
                <a:hueOff val="-9933876"/>
                <a:satOff val="39811"/>
                <a:lumOff val="8628"/>
                <a:alphaOff val="0"/>
                <a:shade val="93000"/>
                <a:satMod val="130000"/>
              </a:schemeClr>
            </a:gs>
            <a:gs pos="100000">
              <a:schemeClr val="accent5">
                <a:alpha val="50000"/>
                <a:hueOff val="-9933876"/>
                <a:satOff val="39811"/>
                <a:lumOff val="8628"/>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zh-CN" altLang="en-US" sz="1900" kern="1200" dirty="0" smtClean="0">
              <a:latin typeface="微软雅黑" pitchFamily="34" charset="-122"/>
              <a:ea typeface="微软雅黑" pitchFamily="34" charset="-122"/>
            </a:rPr>
            <a:t>文化学</a:t>
          </a:r>
          <a:endParaRPr lang="zh-CN" altLang="en-US" sz="1900" kern="1200" dirty="0">
            <a:latin typeface="微软雅黑" pitchFamily="34" charset="-122"/>
            <a:ea typeface="微软雅黑" pitchFamily="34" charset="-122"/>
          </a:endParaRPr>
        </a:p>
      </dsp:txBody>
      <dsp:txXfrm>
        <a:off x="2049509" y="2432055"/>
        <a:ext cx="866385" cy="62488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180AA1-7462-4044-B4DD-0C8FC72E0095}">
      <dsp:nvSpPr>
        <dsp:cNvPr id="0" name=""/>
        <dsp:cNvSpPr/>
      </dsp:nvSpPr>
      <dsp:spPr>
        <a:xfrm>
          <a:off x="785812" y="0"/>
          <a:ext cx="4876800" cy="3048000"/>
        </a:xfrm>
        <a:prstGeom prst="swooshArrow">
          <a:avLst>
            <a:gd name="adj1" fmla="val 25000"/>
            <a:gd name="adj2" fmla="val 2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F01DBF-2864-49FD-BE0D-CFE45B786748}">
      <dsp:nvSpPr>
        <dsp:cNvPr id="0" name=""/>
        <dsp:cNvSpPr/>
      </dsp:nvSpPr>
      <dsp:spPr>
        <a:xfrm>
          <a:off x="1469149" y="2103729"/>
          <a:ext cx="126796" cy="126796"/>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EE9417-09FF-4C65-B77C-928F7CDE8A9D}">
      <dsp:nvSpPr>
        <dsp:cNvPr id="0" name=""/>
        <dsp:cNvSpPr/>
      </dsp:nvSpPr>
      <dsp:spPr>
        <a:xfrm>
          <a:off x="1741410" y="2167128"/>
          <a:ext cx="718569" cy="8808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187" tIns="0" rIns="0" bIns="0" numCol="1" spcCol="1270" anchor="t" anchorCtr="0">
          <a:noAutofit/>
        </a:bodyPr>
        <a:lstStyle/>
        <a:p>
          <a:pPr lvl="0" algn="l" defTabSz="889000">
            <a:lnSpc>
              <a:spcPct val="90000"/>
            </a:lnSpc>
            <a:spcBef>
              <a:spcPct val="0"/>
            </a:spcBef>
            <a:spcAft>
              <a:spcPct val="35000"/>
            </a:spcAft>
          </a:pPr>
          <a:r>
            <a:rPr lang="zh-CN" altLang="en-US" sz="2000" kern="1200" dirty="0" smtClean="0">
              <a:latin typeface="微软雅黑" panose="020B0503020204020204" pitchFamily="34" charset="-122"/>
              <a:ea typeface="微软雅黑" panose="020B0503020204020204" pitchFamily="34" charset="-122"/>
            </a:rPr>
            <a:t>讲究效率</a:t>
          </a:r>
          <a:endParaRPr lang="zh-CN" altLang="en-US" sz="2000" kern="1200" dirty="0">
            <a:latin typeface="微软雅黑" panose="020B0503020204020204" pitchFamily="34" charset="-122"/>
            <a:ea typeface="微软雅黑" panose="020B0503020204020204" pitchFamily="34" charset="-122"/>
          </a:endParaRPr>
        </a:p>
      </dsp:txBody>
      <dsp:txXfrm>
        <a:off x="1741410" y="2167128"/>
        <a:ext cx="718569" cy="880872"/>
      </dsp:txXfrm>
    </dsp:sp>
    <dsp:sp modelId="{8C0E94D2-8567-450F-B571-BDB1BB018247}">
      <dsp:nvSpPr>
        <dsp:cNvPr id="0" name=""/>
        <dsp:cNvSpPr/>
      </dsp:nvSpPr>
      <dsp:spPr>
        <a:xfrm>
          <a:off x="2588375" y="1275283"/>
          <a:ext cx="229209" cy="229209"/>
        </a:xfrm>
        <a:prstGeom prst="ellipse">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F754E8-5C22-46BD-9D6B-BF9E83ED8983}">
      <dsp:nvSpPr>
        <dsp:cNvPr id="0" name=""/>
        <dsp:cNvSpPr/>
      </dsp:nvSpPr>
      <dsp:spPr>
        <a:xfrm>
          <a:off x="2838018" y="1523996"/>
          <a:ext cx="827834" cy="878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453" tIns="0" rIns="0" bIns="0" numCol="1" spcCol="1270" anchor="t" anchorCtr="0">
          <a:noAutofit/>
        </a:bodyPr>
        <a:lstStyle/>
        <a:p>
          <a:pPr lvl="0" algn="l" defTabSz="889000">
            <a:lnSpc>
              <a:spcPct val="90000"/>
            </a:lnSpc>
            <a:spcBef>
              <a:spcPct val="0"/>
            </a:spcBef>
            <a:spcAft>
              <a:spcPct val="35000"/>
            </a:spcAft>
          </a:pPr>
          <a:r>
            <a:rPr lang="zh-CN" altLang="en-US" sz="2000" kern="1200" dirty="0" smtClean="0">
              <a:latin typeface="微软雅黑" panose="020B0503020204020204" pitchFamily="34" charset="-122"/>
              <a:ea typeface="微软雅黑" panose="020B0503020204020204" pitchFamily="34" charset="-122"/>
            </a:rPr>
            <a:t>反叛权威</a:t>
          </a:r>
          <a:endParaRPr lang="zh-CN" altLang="en-US" sz="2000" kern="1200" dirty="0">
            <a:latin typeface="微软雅黑" panose="020B0503020204020204" pitchFamily="34" charset="-122"/>
            <a:ea typeface="微软雅黑" panose="020B0503020204020204" pitchFamily="34" charset="-122"/>
          </a:endParaRPr>
        </a:p>
      </dsp:txBody>
      <dsp:txXfrm>
        <a:off x="2838018" y="1523996"/>
        <a:ext cx="827834" cy="878368"/>
      </dsp:txXfrm>
    </dsp:sp>
    <dsp:sp modelId="{67EE05E0-E022-4C58-8555-5058CA1A38C7}">
      <dsp:nvSpPr>
        <dsp:cNvPr id="0" name=""/>
        <dsp:cNvSpPr/>
      </dsp:nvSpPr>
      <dsp:spPr>
        <a:xfrm>
          <a:off x="3934372" y="771143"/>
          <a:ext cx="316992" cy="316992"/>
        </a:xfrm>
        <a:prstGeom prst="ellipse">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31AAFB-CA68-4D81-854E-7FB95B77709E}">
      <dsp:nvSpPr>
        <dsp:cNvPr id="0" name=""/>
        <dsp:cNvSpPr/>
      </dsp:nvSpPr>
      <dsp:spPr>
        <a:xfrm>
          <a:off x="4249899" y="1037941"/>
          <a:ext cx="748362" cy="798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967" tIns="0" rIns="0" bIns="0" numCol="1" spcCol="1270" anchor="t" anchorCtr="0">
          <a:noAutofit/>
        </a:bodyPr>
        <a:lstStyle/>
        <a:p>
          <a:pPr lvl="0" algn="l" defTabSz="889000">
            <a:lnSpc>
              <a:spcPct val="90000"/>
            </a:lnSpc>
            <a:spcBef>
              <a:spcPct val="0"/>
            </a:spcBef>
            <a:spcAft>
              <a:spcPct val="35000"/>
            </a:spcAft>
          </a:pPr>
          <a:r>
            <a:rPr lang="zh-CN" altLang="en-US" sz="2000" kern="1200" dirty="0" smtClean="0">
              <a:latin typeface="微软雅黑" panose="020B0503020204020204" pitchFamily="34" charset="-122"/>
              <a:ea typeface="微软雅黑" panose="020B0503020204020204" pitchFamily="34" charset="-122"/>
            </a:rPr>
            <a:t>强调自立</a:t>
          </a:r>
          <a:endParaRPr lang="zh-CN" altLang="en-US" sz="2000" kern="1200" dirty="0">
            <a:latin typeface="微软雅黑" panose="020B0503020204020204" pitchFamily="34" charset="-122"/>
            <a:ea typeface="微软雅黑" panose="020B0503020204020204" pitchFamily="34" charset="-122"/>
          </a:endParaRPr>
        </a:p>
      </dsp:txBody>
      <dsp:txXfrm>
        <a:off x="4249899" y="1037941"/>
        <a:ext cx="748362" cy="79855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7ACBDD-7399-4A3D-9D19-0C658E70CC7F}">
      <dsp:nvSpPr>
        <dsp:cNvPr id="0" name=""/>
        <dsp:cNvSpPr/>
      </dsp:nvSpPr>
      <dsp:spPr>
        <a:xfrm>
          <a:off x="698549" y="0"/>
          <a:ext cx="6610334" cy="1842547"/>
        </a:xfrm>
        <a:prstGeom prst="rightArrow">
          <a:avLst/>
        </a:prstGeom>
        <a:solidFill>
          <a:schemeClr val="accent2">
            <a:tint val="4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dsp:style>
    </dsp:sp>
    <dsp:sp modelId="{C4E5D792-9AAA-43D5-815D-BB48904F3F03}">
      <dsp:nvSpPr>
        <dsp:cNvPr id="0" name=""/>
        <dsp:cNvSpPr/>
      </dsp:nvSpPr>
      <dsp:spPr>
        <a:xfrm>
          <a:off x="94" y="552764"/>
          <a:ext cx="1138049" cy="737018"/>
        </a:xfrm>
        <a:prstGeom prst="round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87630" tIns="87630" rIns="87630" bIns="87630" numCol="1" spcCol="1270" anchor="ctr" anchorCtr="0">
          <a:noAutofit/>
          <a:sp3d extrusionH="28000" prstMaterial="matte"/>
        </a:bodyPr>
        <a:lstStyle/>
        <a:p>
          <a:pPr lvl="0" algn="ctr" defTabSz="1022350">
            <a:lnSpc>
              <a:spcPct val="90000"/>
            </a:lnSpc>
            <a:spcBef>
              <a:spcPct val="0"/>
            </a:spcBef>
            <a:spcAft>
              <a:spcPct val="35000"/>
            </a:spcAft>
          </a:pPr>
          <a:r>
            <a:rPr lang="zh-CN" altLang="en-US" sz="2300" kern="1200" dirty="0" smtClean="0">
              <a:latin typeface="微软雅黑" panose="020B0503020204020204" pitchFamily="34" charset="-122"/>
              <a:ea typeface="微软雅黑" panose="020B0503020204020204" pitchFamily="34" charset="-122"/>
            </a:rPr>
            <a:t>理解</a:t>
          </a:r>
          <a:endParaRPr lang="zh-CN" altLang="en-US" sz="2300" kern="1200" dirty="0">
            <a:latin typeface="微软雅黑" panose="020B0503020204020204" pitchFamily="34" charset="-122"/>
            <a:ea typeface="微软雅黑" panose="020B0503020204020204" pitchFamily="34" charset="-122"/>
          </a:endParaRPr>
        </a:p>
      </dsp:txBody>
      <dsp:txXfrm>
        <a:off x="36072" y="588742"/>
        <a:ext cx="1066093" cy="665062"/>
      </dsp:txXfrm>
    </dsp:sp>
    <dsp:sp modelId="{030654DF-552F-4EC6-8A77-0F0587E7C43A}">
      <dsp:nvSpPr>
        <dsp:cNvPr id="0" name=""/>
        <dsp:cNvSpPr/>
      </dsp:nvSpPr>
      <dsp:spPr>
        <a:xfrm>
          <a:off x="1327819" y="552764"/>
          <a:ext cx="1138049" cy="737018"/>
        </a:xfrm>
        <a:prstGeom prst="roundRect">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87630" tIns="87630" rIns="87630" bIns="87630" numCol="1" spcCol="1270" anchor="ctr" anchorCtr="0">
          <a:noAutofit/>
          <a:sp3d extrusionH="28000" prstMaterial="matte"/>
        </a:bodyPr>
        <a:lstStyle/>
        <a:p>
          <a:pPr lvl="0" algn="ctr" defTabSz="1022350">
            <a:lnSpc>
              <a:spcPct val="90000"/>
            </a:lnSpc>
            <a:spcBef>
              <a:spcPct val="0"/>
            </a:spcBef>
            <a:spcAft>
              <a:spcPct val="35000"/>
            </a:spcAft>
          </a:pPr>
          <a:r>
            <a:rPr lang="zh-CN" altLang="en-US" sz="2300" kern="1200" dirty="0" smtClean="0">
              <a:latin typeface="微软雅黑" panose="020B0503020204020204" pitchFamily="34" charset="-122"/>
              <a:ea typeface="微软雅黑" panose="020B0503020204020204" pitchFamily="34" charset="-122"/>
            </a:rPr>
            <a:t>赞美</a:t>
          </a:r>
          <a:endParaRPr lang="zh-CN" altLang="en-US" sz="2300" kern="1200" dirty="0">
            <a:latin typeface="微软雅黑" panose="020B0503020204020204" pitchFamily="34" charset="-122"/>
            <a:ea typeface="微软雅黑" panose="020B0503020204020204" pitchFamily="34" charset="-122"/>
          </a:endParaRPr>
        </a:p>
      </dsp:txBody>
      <dsp:txXfrm>
        <a:off x="1363797" y="588742"/>
        <a:ext cx="1066093" cy="665062"/>
      </dsp:txXfrm>
    </dsp:sp>
    <dsp:sp modelId="{D042A16D-4972-4E99-ADC3-1C525F6AAC6C}">
      <dsp:nvSpPr>
        <dsp:cNvPr id="0" name=""/>
        <dsp:cNvSpPr/>
      </dsp:nvSpPr>
      <dsp:spPr>
        <a:xfrm>
          <a:off x="2655544" y="552764"/>
          <a:ext cx="1138049" cy="737018"/>
        </a:xfrm>
        <a:prstGeom prst="roundRect">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87630" tIns="87630" rIns="87630" bIns="87630" numCol="1" spcCol="1270" anchor="ctr" anchorCtr="0">
          <a:noAutofit/>
          <a:sp3d extrusionH="28000" prstMaterial="matte"/>
        </a:bodyPr>
        <a:lstStyle/>
        <a:p>
          <a:pPr lvl="0" algn="ctr" defTabSz="1022350">
            <a:lnSpc>
              <a:spcPct val="90000"/>
            </a:lnSpc>
            <a:spcBef>
              <a:spcPct val="0"/>
            </a:spcBef>
            <a:spcAft>
              <a:spcPct val="35000"/>
            </a:spcAft>
          </a:pPr>
          <a:r>
            <a:rPr lang="zh-CN" altLang="en-US" sz="2300" kern="1200" dirty="0" smtClean="0">
              <a:latin typeface="微软雅黑" panose="020B0503020204020204" pitchFamily="34" charset="-122"/>
              <a:ea typeface="微软雅黑" panose="020B0503020204020204" pitchFamily="34" charset="-122"/>
            </a:rPr>
            <a:t>承诺</a:t>
          </a:r>
          <a:endParaRPr lang="zh-CN" altLang="en-US" sz="2300" kern="1200" dirty="0">
            <a:latin typeface="微软雅黑" panose="020B0503020204020204" pitchFamily="34" charset="-122"/>
            <a:ea typeface="微软雅黑" panose="020B0503020204020204" pitchFamily="34" charset="-122"/>
          </a:endParaRPr>
        </a:p>
      </dsp:txBody>
      <dsp:txXfrm>
        <a:off x="2691522" y="588742"/>
        <a:ext cx="1066093" cy="665062"/>
      </dsp:txXfrm>
    </dsp:sp>
    <dsp:sp modelId="{B958B177-1432-4DB6-B604-2ADE1FCEA34C}">
      <dsp:nvSpPr>
        <dsp:cNvPr id="0" name=""/>
        <dsp:cNvSpPr/>
      </dsp:nvSpPr>
      <dsp:spPr>
        <a:xfrm>
          <a:off x="3983269" y="552764"/>
          <a:ext cx="1138049" cy="737018"/>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87630" tIns="87630" rIns="87630" bIns="87630" numCol="1" spcCol="1270" anchor="ctr" anchorCtr="0">
          <a:noAutofit/>
          <a:sp3d extrusionH="28000" prstMaterial="matte"/>
        </a:bodyPr>
        <a:lstStyle/>
        <a:p>
          <a:pPr lvl="0" algn="ctr" defTabSz="1022350">
            <a:lnSpc>
              <a:spcPct val="90000"/>
            </a:lnSpc>
            <a:spcBef>
              <a:spcPct val="0"/>
            </a:spcBef>
            <a:spcAft>
              <a:spcPct val="35000"/>
            </a:spcAft>
          </a:pPr>
          <a:r>
            <a:rPr lang="zh-CN" altLang="en-US" sz="2300" kern="1200" dirty="0" smtClean="0">
              <a:latin typeface="微软雅黑" panose="020B0503020204020204" pitchFamily="34" charset="-122"/>
              <a:ea typeface="微软雅黑" panose="020B0503020204020204" pitchFamily="34" charset="-122"/>
            </a:rPr>
            <a:t>强化</a:t>
          </a:r>
          <a:endParaRPr lang="zh-CN" altLang="en-US" sz="2300" kern="1200" dirty="0">
            <a:latin typeface="微软雅黑" panose="020B0503020204020204" pitchFamily="34" charset="-122"/>
            <a:ea typeface="微软雅黑" panose="020B0503020204020204" pitchFamily="34" charset="-122"/>
          </a:endParaRPr>
        </a:p>
      </dsp:txBody>
      <dsp:txXfrm>
        <a:off x="4019247" y="588742"/>
        <a:ext cx="1066093" cy="665062"/>
      </dsp:txXfrm>
    </dsp:sp>
    <dsp:sp modelId="{2DCEB58D-27EE-4A3F-B6A7-3AE71189DFD8}">
      <dsp:nvSpPr>
        <dsp:cNvPr id="0" name=""/>
        <dsp:cNvSpPr/>
      </dsp:nvSpPr>
      <dsp:spPr>
        <a:xfrm>
          <a:off x="5310994" y="552764"/>
          <a:ext cx="1138049" cy="737018"/>
        </a:xfrm>
        <a:prstGeom prst="roundRect">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87630" tIns="87630" rIns="87630" bIns="87630" numCol="1" spcCol="1270" anchor="ctr" anchorCtr="0">
          <a:noAutofit/>
          <a:sp3d extrusionH="28000" prstMaterial="matte"/>
        </a:bodyPr>
        <a:lstStyle/>
        <a:p>
          <a:pPr lvl="0" algn="ctr" defTabSz="1022350">
            <a:lnSpc>
              <a:spcPct val="90000"/>
            </a:lnSpc>
            <a:spcBef>
              <a:spcPct val="0"/>
            </a:spcBef>
            <a:spcAft>
              <a:spcPct val="35000"/>
            </a:spcAft>
          </a:pPr>
          <a:r>
            <a:rPr lang="zh-CN" altLang="en-US" sz="2300" kern="1200" dirty="0" smtClean="0">
              <a:latin typeface="微软雅黑" panose="020B0503020204020204" pitchFamily="34" charset="-122"/>
              <a:ea typeface="微软雅黑" panose="020B0503020204020204" pitchFamily="34" charset="-122"/>
            </a:rPr>
            <a:t>情绪</a:t>
          </a:r>
          <a:endParaRPr lang="zh-CN" altLang="en-US" sz="2300" kern="1200" dirty="0">
            <a:latin typeface="微软雅黑" panose="020B0503020204020204" pitchFamily="34" charset="-122"/>
            <a:ea typeface="微软雅黑" panose="020B0503020204020204" pitchFamily="34" charset="-122"/>
          </a:endParaRPr>
        </a:p>
      </dsp:txBody>
      <dsp:txXfrm>
        <a:off x="5346972" y="588742"/>
        <a:ext cx="1066093" cy="665062"/>
      </dsp:txXfrm>
    </dsp:sp>
    <dsp:sp modelId="{60585DBF-3C8C-4F07-B371-2358F3CD9700}">
      <dsp:nvSpPr>
        <dsp:cNvPr id="0" name=""/>
        <dsp:cNvSpPr/>
      </dsp:nvSpPr>
      <dsp:spPr>
        <a:xfrm>
          <a:off x="6638719" y="552764"/>
          <a:ext cx="1138049" cy="737018"/>
        </a:xfrm>
        <a:prstGeom prst="round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87630" tIns="87630" rIns="87630" bIns="87630" numCol="1" spcCol="1270" anchor="ctr" anchorCtr="0">
          <a:noAutofit/>
          <a:sp3d extrusionH="28000" prstMaterial="matte"/>
        </a:bodyPr>
        <a:lstStyle/>
        <a:p>
          <a:pPr lvl="0" algn="ctr" defTabSz="1022350">
            <a:lnSpc>
              <a:spcPct val="90000"/>
            </a:lnSpc>
            <a:spcBef>
              <a:spcPct val="0"/>
            </a:spcBef>
            <a:spcAft>
              <a:spcPct val="35000"/>
            </a:spcAft>
          </a:pPr>
          <a:r>
            <a:rPr lang="zh-CN" altLang="en-US" sz="2300" kern="1200" dirty="0" smtClean="0">
              <a:latin typeface="微软雅黑" panose="020B0503020204020204" pitchFamily="34" charset="-122"/>
              <a:ea typeface="微软雅黑" panose="020B0503020204020204" pitchFamily="34" charset="-122"/>
            </a:rPr>
            <a:t>人情</a:t>
          </a:r>
          <a:endParaRPr lang="zh-CN" altLang="en-US" sz="2300" kern="1200" dirty="0">
            <a:latin typeface="微软雅黑" panose="020B0503020204020204" pitchFamily="34" charset="-122"/>
            <a:ea typeface="微软雅黑" panose="020B0503020204020204" pitchFamily="34" charset="-122"/>
          </a:endParaRPr>
        </a:p>
      </dsp:txBody>
      <dsp:txXfrm>
        <a:off x="6674697" y="588742"/>
        <a:ext cx="1066093" cy="66506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161A8D-1705-439E-9E1C-5781A5BA5390}">
      <dsp:nvSpPr>
        <dsp:cNvPr id="0" name=""/>
        <dsp:cNvSpPr/>
      </dsp:nvSpPr>
      <dsp:spPr>
        <a:xfrm>
          <a:off x="2091197" y="385591"/>
          <a:ext cx="2751235" cy="2751235"/>
        </a:xfrm>
        <a:prstGeom prst="blockArc">
          <a:avLst>
            <a:gd name="adj1" fmla="val 10800000"/>
            <a:gd name="adj2" fmla="val 16200000"/>
            <a:gd name="adj3" fmla="val 4641"/>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14E912C-F360-4339-93B5-BD912C1A74B7}">
      <dsp:nvSpPr>
        <dsp:cNvPr id="0" name=""/>
        <dsp:cNvSpPr/>
      </dsp:nvSpPr>
      <dsp:spPr>
        <a:xfrm>
          <a:off x="2091197" y="385591"/>
          <a:ext cx="2751235" cy="2751235"/>
        </a:xfrm>
        <a:prstGeom prst="blockArc">
          <a:avLst>
            <a:gd name="adj1" fmla="val 5400000"/>
            <a:gd name="adj2" fmla="val 10800000"/>
            <a:gd name="adj3" fmla="val 4641"/>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2E36F45-C0F4-46FF-91F0-91651B42C4E3}">
      <dsp:nvSpPr>
        <dsp:cNvPr id="0" name=""/>
        <dsp:cNvSpPr/>
      </dsp:nvSpPr>
      <dsp:spPr>
        <a:xfrm>
          <a:off x="2193996" y="389529"/>
          <a:ext cx="2751235" cy="2751235"/>
        </a:xfrm>
        <a:prstGeom prst="blockArc">
          <a:avLst>
            <a:gd name="adj1" fmla="val 21523134"/>
            <a:gd name="adj2" fmla="val 5663261"/>
            <a:gd name="adj3" fmla="val 4641"/>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414BB57-73EA-4CCA-96B3-E228BDD0C71F}">
      <dsp:nvSpPr>
        <dsp:cNvPr id="0" name=""/>
        <dsp:cNvSpPr/>
      </dsp:nvSpPr>
      <dsp:spPr>
        <a:xfrm>
          <a:off x="2193843" y="381665"/>
          <a:ext cx="2751235" cy="2751235"/>
        </a:xfrm>
        <a:prstGeom prst="blockArc">
          <a:avLst>
            <a:gd name="adj1" fmla="val 15937131"/>
            <a:gd name="adj2" fmla="val 21543258"/>
            <a:gd name="adj3" fmla="val 4641"/>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4DF4C97-01AC-488E-AC83-FE8FF255D668}">
      <dsp:nvSpPr>
        <dsp:cNvPr id="0" name=""/>
        <dsp:cNvSpPr/>
      </dsp:nvSpPr>
      <dsp:spPr>
        <a:xfrm>
          <a:off x="2706262" y="1064036"/>
          <a:ext cx="1521105" cy="1394345"/>
        </a:xfrm>
        <a:prstGeom prst="ellipse">
          <a:avLst/>
        </a:prstGeom>
        <a:solidFill>
          <a:schemeClr val="accent1"/>
        </a:solidFill>
        <a:ln w="38100" cap="flat" cmpd="sng" algn="ctr">
          <a:solidFill>
            <a:schemeClr val="lt1"/>
          </a:solidFill>
          <a:prstDash val="solid"/>
        </a:ln>
        <a:effectLst>
          <a:outerShdw blurRad="40000" dist="20000" dir="5400000" rotWithShape="0">
            <a:srgbClr val="000000">
              <a:alpha val="38000"/>
            </a:srgbClr>
          </a:outerShdw>
        </a:effectLst>
        <a:scene3d>
          <a:camera prst="orthographicFront"/>
          <a:lightRig rig="threePt" dir="t"/>
        </a:scene3d>
        <a:sp3d>
          <a:bevelT w="165100" prst="coolSlant"/>
        </a:sp3d>
      </dsp:spPr>
      <dsp:style>
        <a:lnRef idx="3">
          <a:schemeClr val="lt1"/>
        </a:lnRef>
        <a:fillRef idx="1">
          <a:schemeClr val="accent1"/>
        </a:fillRef>
        <a:effectRef idx="1">
          <a:schemeClr val="accent1"/>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zh-CN" altLang="en-US" sz="2000" kern="1200" dirty="0" smtClean="0">
              <a:solidFill>
                <a:schemeClr val="tx1"/>
              </a:solidFill>
            </a:rPr>
            <a:t>规则意识学生成长</a:t>
          </a:r>
          <a:endParaRPr lang="zh-CN" altLang="en-US" sz="2000" kern="1200" dirty="0">
            <a:solidFill>
              <a:schemeClr val="tx1"/>
            </a:solidFill>
          </a:endParaRPr>
        </a:p>
      </dsp:txBody>
      <dsp:txXfrm>
        <a:off x="2929023" y="1268233"/>
        <a:ext cx="1075583" cy="985951"/>
      </dsp:txXfrm>
    </dsp:sp>
    <dsp:sp modelId="{8988591F-F30E-4133-8137-96CA3DC0B470}">
      <dsp:nvSpPr>
        <dsp:cNvPr id="0" name=""/>
        <dsp:cNvSpPr/>
      </dsp:nvSpPr>
      <dsp:spPr>
        <a:xfrm>
          <a:off x="2919097" y="53097"/>
          <a:ext cx="1095435" cy="728830"/>
        </a:xfrm>
        <a:prstGeom prst="ellipse">
          <a:avLst/>
        </a:prstGeom>
        <a:solidFill>
          <a:srgbClr val="0070C0"/>
        </a:solidFill>
        <a:ln w="25400" cap="flat" cmpd="sng" algn="ctr">
          <a:solidFill>
            <a:schemeClr val="lt1">
              <a:hueOff val="0"/>
              <a:satOff val="0"/>
              <a:lumOff val="0"/>
              <a:alphaOff val="0"/>
            </a:schemeClr>
          </a:solidFill>
          <a:prstDash val="solid"/>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zh-CN" altLang="en-US" sz="2000" kern="1200" dirty="0" smtClean="0">
              <a:latin typeface="微软雅黑" panose="020B0503020204020204" pitchFamily="34" charset="-122"/>
              <a:ea typeface="微软雅黑" panose="020B0503020204020204" pitchFamily="34" charset="-122"/>
            </a:rPr>
            <a:t>防火墙</a:t>
          </a:r>
          <a:endParaRPr lang="zh-CN" altLang="en-US" sz="2000" kern="1200" dirty="0">
            <a:latin typeface="微软雅黑" panose="020B0503020204020204" pitchFamily="34" charset="-122"/>
            <a:ea typeface="微软雅黑" panose="020B0503020204020204" pitchFamily="34" charset="-122"/>
          </a:endParaRPr>
        </a:p>
      </dsp:txBody>
      <dsp:txXfrm>
        <a:off x="3079520" y="159832"/>
        <a:ext cx="774589" cy="515360"/>
      </dsp:txXfrm>
    </dsp:sp>
    <dsp:sp modelId="{333FDE5D-CC54-499D-9820-A3850E672584}">
      <dsp:nvSpPr>
        <dsp:cNvPr id="0" name=""/>
        <dsp:cNvSpPr/>
      </dsp:nvSpPr>
      <dsp:spPr>
        <a:xfrm>
          <a:off x="4320474" y="1291756"/>
          <a:ext cx="1185001" cy="886698"/>
        </a:xfrm>
        <a:prstGeom prst="ellipse">
          <a:avLst/>
        </a:prstGeom>
        <a:solidFill>
          <a:srgbClr val="002060"/>
        </a:solidFill>
        <a:ln w="25400" cap="flat" cmpd="sng" algn="ctr">
          <a:solidFill>
            <a:schemeClr val="lt1">
              <a:hueOff val="0"/>
              <a:satOff val="0"/>
              <a:lumOff val="0"/>
              <a:alphaOff val="0"/>
            </a:schemeClr>
          </a:solidFill>
          <a:prstDash val="solid"/>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zh-CN" altLang="en-US" sz="2000" kern="1200" dirty="0" smtClean="0">
              <a:latin typeface="微软雅黑" panose="020B0503020204020204" pitchFamily="34" charset="-122"/>
              <a:ea typeface="微软雅黑" panose="020B0503020204020204" pitchFamily="34" charset="-122"/>
            </a:rPr>
            <a:t>我是专业的</a:t>
          </a:r>
          <a:endParaRPr lang="zh-CN" altLang="en-US" sz="2000" kern="1200" dirty="0">
            <a:latin typeface="微软雅黑" panose="020B0503020204020204" pitchFamily="34" charset="-122"/>
            <a:ea typeface="微软雅黑" panose="020B0503020204020204" pitchFamily="34" charset="-122"/>
          </a:endParaRPr>
        </a:p>
      </dsp:txBody>
      <dsp:txXfrm>
        <a:off x="4494013" y="1421610"/>
        <a:ext cx="837923" cy="626990"/>
      </dsp:txXfrm>
    </dsp:sp>
    <dsp:sp modelId="{A935275B-F9A9-4DB1-9DC3-0FC6EFEE8326}">
      <dsp:nvSpPr>
        <dsp:cNvPr id="0" name=""/>
        <dsp:cNvSpPr/>
      </dsp:nvSpPr>
      <dsp:spPr>
        <a:xfrm>
          <a:off x="2973123" y="2686681"/>
          <a:ext cx="987382" cy="836449"/>
        </a:xfrm>
        <a:prstGeom prst="ellipse">
          <a:avLst/>
        </a:prstGeom>
        <a:solidFill>
          <a:srgbClr val="00B050"/>
        </a:solidFill>
        <a:ln w="25400" cap="flat" cmpd="sng" algn="ctr">
          <a:solidFill>
            <a:schemeClr val="lt1">
              <a:hueOff val="0"/>
              <a:satOff val="0"/>
              <a:lumOff val="0"/>
              <a:alphaOff val="0"/>
            </a:schemeClr>
          </a:solidFill>
          <a:prstDash val="solid"/>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CN" altLang="en-US" sz="2400" kern="1200" dirty="0" smtClean="0">
              <a:latin typeface="微软雅黑" panose="020B0503020204020204" pitchFamily="34" charset="-122"/>
              <a:ea typeface="微软雅黑" panose="020B0503020204020204" pitchFamily="34" charset="-122"/>
            </a:rPr>
            <a:t>情绪管理</a:t>
          </a:r>
          <a:endParaRPr lang="zh-CN" altLang="en-US" sz="2400" kern="1200" dirty="0">
            <a:latin typeface="微软雅黑" panose="020B0503020204020204" pitchFamily="34" charset="-122"/>
            <a:ea typeface="微软雅黑" panose="020B0503020204020204" pitchFamily="34" charset="-122"/>
          </a:endParaRPr>
        </a:p>
      </dsp:txBody>
      <dsp:txXfrm>
        <a:off x="3117722" y="2809176"/>
        <a:ext cx="698184" cy="591459"/>
      </dsp:txXfrm>
    </dsp:sp>
    <dsp:sp modelId="{DC5ACDF1-B6C7-4069-A796-4C219DE2AD50}">
      <dsp:nvSpPr>
        <dsp:cNvPr id="0" name=""/>
        <dsp:cNvSpPr/>
      </dsp:nvSpPr>
      <dsp:spPr>
        <a:xfrm>
          <a:off x="1533419" y="1317860"/>
          <a:ext cx="1179397" cy="886698"/>
        </a:xfrm>
        <a:prstGeom prst="ellipse">
          <a:avLst/>
        </a:prstGeom>
        <a:solidFill>
          <a:srgbClr val="7030A0"/>
        </a:solidFill>
        <a:ln w="25400" cap="flat" cmpd="sng" algn="ctr">
          <a:solidFill>
            <a:schemeClr val="lt1">
              <a:hueOff val="0"/>
              <a:satOff val="0"/>
              <a:lumOff val="0"/>
              <a:alphaOff val="0"/>
            </a:schemeClr>
          </a:solidFill>
          <a:prstDash val="solid"/>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zh-CN" altLang="en-US" sz="2000" kern="1200" dirty="0" smtClean="0">
              <a:latin typeface="微软雅黑" panose="020B0503020204020204" pitchFamily="34" charset="-122"/>
              <a:ea typeface="微软雅黑" panose="020B0503020204020204" pitchFamily="34" charset="-122"/>
            </a:rPr>
            <a:t>知行合一教育</a:t>
          </a:r>
          <a:endParaRPr lang="zh-CN" altLang="en-US" sz="2000" kern="1200" dirty="0">
            <a:latin typeface="微软雅黑" panose="020B0503020204020204" pitchFamily="34" charset="-122"/>
            <a:ea typeface="微软雅黑" panose="020B0503020204020204" pitchFamily="34" charset="-122"/>
          </a:endParaRPr>
        </a:p>
      </dsp:txBody>
      <dsp:txXfrm>
        <a:off x="1706138" y="1447714"/>
        <a:ext cx="833959" cy="62699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234E61-BAAF-4907-BF4D-26A796DAC9CA}">
      <dsp:nvSpPr>
        <dsp:cNvPr id="0" name=""/>
        <dsp:cNvSpPr/>
      </dsp:nvSpPr>
      <dsp:spPr>
        <a:xfrm>
          <a:off x="0" y="413111"/>
          <a:ext cx="4896544" cy="6552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3566AA-3CD7-425F-804B-2B499C18DB33}">
      <dsp:nvSpPr>
        <dsp:cNvPr id="0" name=""/>
        <dsp:cNvSpPr/>
      </dsp:nvSpPr>
      <dsp:spPr>
        <a:xfrm>
          <a:off x="244827" y="29351"/>
          <a:ext cx="3427580" cy="7675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54" tIns="0" rIns="129554" bIns="0" numCol="1" spcCol="1270" anchor="ctr" anchorCtr="0">
          <a:noAutofit/>
        </a:bodyPr>
        <a:lstStyle/>
        <a:p>
          <a:pPr lvl="0" algn="ctr" defTabSz="1066800">
            <a:lnSpc>
              <a:spcPct val="90000"/>
            </a:lnSpc>
            <a:spcBef>
              <a:spcPct val="0"/>
            </a:spcBef>
            <a:spcAft>
              <a:spcPct val="35000"/>
            </a:spcAft>
          </a:pPr>
          <a:r>
            <a:rPr lang="en-US" altLang="zh-CN" sz="2400" kern="1200" dirty="0" smtClean="0">
              <a:latin typeface="微软雅黑" panose="020B0503020204020204" pitchFamily="34" charset="-122"/>
              <a:ea typeface="微软雅黑" panose="020B0503020204020204" pitchFamily="34" charset="-122"/>
            </a:rPr>
            <a:t>1.</a:t>
          </a:r>
          <a:r>
            <a:rPr lang="zh-CN" altLang="en-US" sz="2400" kern="1200" dirty="0" smtClean="0">
              <a:latin typeface="微软雅黑" panose="020B0503020204020204" pitchFamily="34" charset="-122"/>
              <a:ea typeface="微软雅黑" panose="020B0503020204020204" pitchFamily="34" charset="-122"/>
            </a:rPr>
            <a:t>关爱当事人</a:t>
          </a:r>
          <a:endParaRPr lang="zh-CN" altLang="en-US" sz="2400" kern="1200" dirty="0">
            <a:latin typeface="微软雅黑" panose="020B0503020204020204" pitchFamily="34" charset="-122"/>
            <a:ea typeface="微软雅黑" panose="020B0503020204020204" pitchFamily="34" charset="-122"/>
          </a:endParaRPr>
        </a:p>
      </dsp:txBody>
      <dsp:txXfrm>
        <a:off x="282294" y="66818"/>
        <a:ext cx="3352646" cy="692586"/>
      </dsp:txXfrm>
    </dsp:sp>
    <dsp:sp modelId="{54904E0E-9D3D-43C8-9A78-10F5D66DE4CC}">
      <dsp:nvSpPr>
        <dsp:cNvPr id="0" name=""/>
        <dsp:cNvSpPr/>
      </dsp:nvSpPr>
      <dsp:spPr>
        <a:xfrm>
          <a:off x="0" y="1592471"/>
          <a:ext cx="4896544" cy="655200"/>
        </a:xfrm>
        <a:prstGeom prst="rect">
          <a:avLst/>
        </a:prstGeom>
        <a:solidFill>
          <a:schemeClr val="lt1">
            <a:alpha val="90000"/>
            <a:hueOff val="0"/>
            <a:satOff val="0"/>
            <a:lumOff val="0"/>
            <a:alphaOff val="0"/>
          </a:schemeClr>
        </a:solidFill>
        <a:ln w="25400" cap="flat" cmpd="sng" algn="ctr">
          <a:solidFill>
            <a:schemeClr val="accent2">
              <a:hueOff val="2340759"/>
              <a:satOff val="-2919"/>
              <a:lumOff val="686"/>
              <a:alphaOff val="0"/>
            </a:schemeClr>
          </a:solidFill>
          <a:prstDash val="solid"/>
        </a:ln>
        <a:effectLst/>
      </dsp:spPr>
      <dsp:style>
        <a:lnRef idx="2">
          <a:scrgbClr r="0" g="0" b="0"/>
        </a:lnRef>
        <a:fillRef idx="1">
          <a:scrgbClr r="0" g="0" b="0"/>
        </a:fillRef>
        <a:effectRef idx="0">
          <a:scrgbClr r="0" g="0" b="0"/>
        </a:effectRef>
        <a:fontRef idx="minor"/>
      </dsp:style>
    </dsp:sp>
    <dsp:sp modelId="{33251246-D356-4B35-9205-591252794744}">
      <dsp:nvSpPr>
        <dsp:cNvPr id="0" name=""/>
        <dsp:cNvSpPr/>
      </dsp:nvSpPr>
      <dsp:spPr>
        <a:xfrm>
          <a:off x="244827" y="1208712"/>
          <a:ext cx="3427580" cy="767520"/>
        </a:xfrm>
        <a:prstGeom prst="roundRec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54" tIns="0" rIns="129554" bIns="0" numCol="1" spcCol="1270" anchor="ctr" anchorCtr="0">
          <a:noAutofit/>
        </a:bodyPr>
        <a:lstStyle/>
        <a:p>
          <a:pPr lvl="0" algn="ctr" defTabSz="1066800">
            <a:lnSpc>
              <a:spcPct val="90000"/>
            </a:lnSpc>
            <a:spcBef>
              <a:spcPct val="0"/>
            </a:spcBef>
            <a:spcAft>
              <a:spcPct val="35000"/>
            </a:spcAft>
          </a:pPr>
          <a:r>
            <a:rPr lang="en-US" altLang="zh-CN" sz="2400" kern="1200" dirty="0" smtClean="0">
              <a:latin typeface="微软雅黑" panose="020B0503020204020204" pitchFamily="34" charset="-122"/>
              <a:ea typeface="微软雅黑" panose="020B0503020204020204" pitchFamily="34" charset="-122"/>
            </a:rPr>
            <a:t>2.</a:t>
          </a:r>
          <a:r>
            <a:rPr lang="zh-CN" altLang="en-US" sz="2400" kern="1200" dirty="0" smtClean="0">
              <a:latin typeface="微软雅黑" panose="020B0503020204020204" pitchFamily="34" charset="-122"/>
              <a:ea typeface="微软雅黑" panose="020B0503020204020204" pitchFamily="34" charset="-122"/>
            </a:rPr>
            <a:t>家校合作</a:t>
          </a:r>
          <a:endParaRPr lang="zh-CN" altLang="en-US" sz="2400" kern="1200" dirty="0">
            <a:latin typeface="微软雅黑" panose="020B0503020204020204" pitchFamily="34" charset="-122"/>
            <a:ea typeface="微软雅黑" panose="020B0503020204020204" pitchFamily="34" charset="-122"/>
          </a:endParaRPr>
        </a:p>
      </dsp:txBody>
      <dsp:txXfrm>
        <a:off x="282294" y="1246179"/>
        <a:ext cx="3352646" cy="692586"/>
      </dsp:txXfrm>
    </dsp:sp>
    <dsp:sp modelId="{C6410144-BA55-4BE1-99CC-153BE18947BF}">
      <dsp:nvSpPr>
        <dsp:cNvPr id="0" name=""/>
        <dsp:cNvSpPr/>
      </dsp:nvSpPr>
      <dsp:spPr>
        <a:xfrm>
          <a:off x="0" y="2771832"/>
          <a:ext cx="4896544" cy="655200"/>
        </a:xfrm>
        <a:prstGeom prst="rect">
          <a:avLst/>
        </a:prstGeom>
        <a:solidFill>
          <a:schemeClr val="lt1">
            <a:alpha val="90000"/>
            <a:hueOff val="0"/>
            <a:satOff val="0"/>
            <a:lumOff val="0"/>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dsp:style>
    </dsp:sp>
    <dsp:sp modelId="{22D19E68-9793-420D-8FCC-916123B360FD}">
      <dsp:nvSpPr>
        <dsp:cNvPr id="0" name=""/>
        <dsp:cNvSpPr/>
      </dsp:nvSpPr>
      <dsp:spPr>
        <a:xfrm>
          <a:off x="244827" y="2388072"/>
          <a:ext cx="3427580" cy="767520"/>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54" tIns="0" rIns="129554" bIns="0" numCol="1" spcCol="1270" anchor="ctr" anchorCtr="0">
          <a:noAutofit/>
        </a:bodyPr>
        <a:lstStyle/>
        <a:p>
          <a:pPr lvl="0" algn="ctr" defTabSz="1066800">
            <a:lnSpc>
              <a:spcPct val="90000"/>
            </a:lnSpc>
            <a:spcBef>
              <a:spcPct val="0"/>
            </a:spcBef>
            <a:spcAft>
              <a:spcPct val="35000"/>
            </a:spcAft>
          </a:pPr>
          <a:r>
            <a:rPr lang="en-US" altLang="zh-CN" sz="2400" kern="1200" dirty="0" smtClean="0">
              <a:latin typeface="微软雅黑" panose="020B0503020204020204" pitchFamily="34" charset="-122"/>
              <a:ea typeface="微软雅黑" panose="020B0503020204020204" pitchFamily="34" charset="-122"/>
            </a:rPr>
            <a:t>3.</a:t>
          </a:r>
          <a:r>
            <a:rPr lang="zh-CN" altLang="en-US" sz="2400" kern="1200" dirty="0" smtClean="0">
              <a:latin typeface="微软雅黑" panose="020B0503020204020204" pitchFamily="34" charset="-122"/>
              <a:ea typeface="微软雅黑" panose="020B0503020204020204" pitchFamily="34" charset="-122"/>
            </a:rPr>
            <a:t>事件评估</a:t>
          </a:r>
          <a:endParaRPr lang="zh-CN" altLang="en-US" sz="2400" kern="1200" dirty="0">
            <a:latin typeface="微软雅黑" panose="020B0503020204020204" pitchFamily="34" charset="-122"/>
            <a:ea typeface="微软雅黑" panose="020B0503020204020204" pitchFamily="34" charset="-122"/>
          </a:endParaRPr>
        </a:p>
      </dsp:txBody>
      <dsp:txXfrm>
        <a:off x="282294" y="2425539"/>
        <a:ext cx="3352646" cy="69258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BA6DFE-B15B-43A4-BE11-32DFF0AC5176}">
      <dsp:nvSpPr>
        <dsp:cNvPr id="0" name=""/>
        <dsp:cNvSpPr/>
      </dsp:nvSpPr>
      <dsp:spPr>
        <a:xfrm>
          <a:off x="457199" y="0"/>
          <a:ext cx="5181600" cy="1593324"/>
        </a:xfrm>
        <a:prstGeom prst="rightArrow">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6022868B-2BF9-4BC1-8BD6-A178F093505A}">
      <dsp:nvSpPr>
        <dsp:cNvPr id="0" name=""/>
        <dsp:cNvSpPr/>
      </dsp:nvSpPr>
      <dsp:spPr>
        <a:xfrm>
          <a:off x="50303" y="477997"/>
          <a:ext cx="1828800" cy="63733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CN" altLang="en-US" sz="2000" kern="1200" dirty="0" smtClean="0">
              <a:solidFill>
                <a:srgbClr val="FF0000"/>
              </a:solidFill>
              <a:latin typeface="微软雅黑" panose="020B0503020204020204" pitchFamily="34" charset="-122"/>
              <a:ea typeface="微软雅黑" panose="020B0503020204020204" pitchFamily="34" charset="-122"/>
            </a:rPr>
            <a:t>预防</a:t>
          </a:r>
          <a:endParaRPr lang="zh-CN" altLang="en-US" sz="2000" kern="1200" dirty="0">
            <a:solidFill>
              <a:srgbClr val="FF0000"/>
            </a:solidFill>
            <a:latin typeface="微软雅黑" panose="020B0503020204020204" pitchFamily="34" charset="-122"/>
            <a:ea typeface="微软雅黑" panose="020B0503020204020204" pitchFamily="34" charset="-122"/>
          </a:endParaRPr>
        </a:p>
      </dsp:txBody>
      <dsp:txXfrm>
        <a:off x="81415" y="509109"/>
        <a:ext cx="1766576" cy="575106"/>
      </dsp:txXfrm>
    </dsp:sp>
    <dsp:sp modelId="{055DEF85-691B-48CA-A899-9487D9C0670E}">
      <dsp:nvSpPr>
        <dsp:cNvPr id="0" name=""/>
        <dsp:cNvSpPr/>
      </dsp:nvSpPr>
      <dsp:spPr>
        <a:xfrm>
          <a:off x="2133600" y="477997"/>
          <a:ext cx="1828800" cy="63733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CN" altLang="en-US" sz="2000" kern="1200" smtClean="0">
              <a:solidFill>
                <a:srgbClr val="FF0000"/>
              </a:solidFill>
              <a:latin typeface="微软雅黑" panose="020B0503020204020204" pitchFamily="34" charset="-122"/>
              <a:ea typeface="微软雅黑" panose="020B0503020204020204" pitchFamily="34" charset="-122"/>
            </a:rPr>
            <a:t>预警</a:t>
          </a:r>
          <a:endParaRPr lang="zh-CN" altLang="en-US" sz="2000" kern="1200" dirty="0">
            <a:solidFill>
              <a:srgbClr val="FF0000"/>
            </a:solidFill>
            <a:latin typeface="微软雅黑" panose="020B0503020204020204" pitchFamily="34" charset="-122"/>
            <a:ea typeface="微软雅黑" panose="020B0503020204020204" pitchFamily="34" charset="-122"/>
          </a:endParaRPr>
        </a:p>
      </dsp:txBody>
      <dsp:txXfrm>
        <a:off x="2164712" y="509109"/>
        <a:ext cx="1766576" cy="575106"/>
      </dsp:txXfrm>
    </dsp:sp>
    <dsp:sp modelId="{A9DEE4D2-3247-458F-A1FB-A00C6DC7C103}">
      <dsp:nvSpPr>
        <dsp:cNvPr id="0" name=""/>
        <dsp:cNvSpPr/>
      </dsp:nvSpPr>
      <dsp:spPr>
        <a:xfrm>
          <a:off x="4216896" y="477997"/>
          <a:ext cx="1828800" cy="63733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CN" altLang="en-US" sz="2000" kern="1200" smtClean="0">
              <a:solidFill>
                <a:srgbClr val="FF0000"/>
              </a:solidFill>
              <a:latin typeface="微软雅黑" panose="020B0503020204020204" pitchFamily="34" charset="-122"/>
              <a:ea typeface="微软雅黑" panose="020B0503020204020204" pitchFamily="34" charset="-122"/>
            </a:rPr>
            <a:t>预控</a:t>
          </a:r>
          <a:endParaRPr lang="zh-CN" altLang="en-US" sz="2000" kern="1200" dirty="0">
            <a:solidFill>
              <a:srgbClr val="FF0000"/>
            </a:solidFill>
            <a:latin typeface="微软雅黑" panose="020B0503020204020204" pitchFamily="34" charset="-122"/>
            <a:ea typeface="微软雅黑" panose="020B0503020204020204" pitchFamily="34" charset="-122"/>
          </a:endParaRPr>
        </a:p>
      </dsp:txBody>
      <dsp:txXfrm>
        <a:off x="4248008" y="509109"/>
        <a:ext cx="1766576" cy="57510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62A875-AD1D-4D5E-8A43-9CBA9608B5F2}">
      <dsp:nvSpPr>
        <dsp:cNvPr id="0" name=""/>
        <dsp:cNvSpPr/>
      </dsp:nvSpPr>
      <dsp:spPr>
        <a:xfrm>
          <a:off x="1170773" y="0"/>
          <a:ext cx="1112231" cy="685355"/>
        </a:xfrm>
        <a:prstGeom prst="trapezoid">
          <a:avLst>
            <a:gd name="adj" fmla="val 83990"/>
          </a:avLst>
        </a:prstGeom>
        <a:solidFill>
          <a:schemeClr val="accent4">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zh-CN" altLang="en-US" sz="2000" kern="1200" dirty="0" smtClean="0">
              <a:solidFill>
                <a:srgbClr val="FF0000"/>
              </a:solidFill>
              <a:latin typeface="微软雅黑" pitchFamily="34" charset="-122"/>
              <a:ea typeface="微软雅黑" pitchFamily="34" charset="-122"/>
            </a:rPr>
            <a:t>预控</a:t>
          </a:r>
          <a:endParaRPr lang="zh-CN" altLang="en-US" sz="2000" kern="1200" dirty="0">
            <a:solidFill>
              <a:srgbClr val="FF0000"/>
            </a:solidFill>
            <a:latin typeface="微软雅黑" pitchFamily="34" charset="-122"/>
            <a:ea typeface="微软雅黑" pitchFamily="34" charset="-122"/>
          </a:endParaRPr>
        </a:p>
      </dsp:txBody>
      <dsp:txXfrm>
        <a:off x="1170773" y="0"/>
        <a:ext cx="1112231" cy="685355"/>
      </dsp:txXfrm>
    </dsp:sp>
    <dsp:sp modelId="{862A0651-6494-44C0-9219-C281C8E4866F}">
      <dsp:nvSpPr>
        <dsp:cNvPr id="0" name=""/>
        <dsp:cNvSpPr/>
      </dsp:nvSpPr>
      <dsp:spPr>
        <a:xfrm>
          <a:off x="585381" y="685354"/>
          <a:ext cx="2283016" cy="685355"/>
        </a:xfrm>
        <a:prstGeom prst="trapezoid">
          <a:avLst>
            <a:gd name="adj" fmla="val 83990"/>
          </a:avLst>
        </a:prstGeom>
        <a:solidFill>
          <a:schemeClr val="accent4">
            <a:lumMod val="60000"/>
            <a:lumOff val="40000"/>
          </a:schemeClr>
        </a:solidFill>
        <a:ln w="9525" cap="flat" cmpd="sng" algn="ctr">
          <a:solidFill>
            <a:schemeClr val="accent4">
              <a:shade val="95000"/>
              <a:satMod val="105000"/>
            </a:schemeClr>
          </a:solidFill>
          <a:prstDash val="solid"/>
        </a:ln>
        <a:effectLst>
          <a:outerShdw blurRad="40000" dist="23000" dir="5400000" rotWithShape="0">
            <a:srgbClr val="000000">
              <a:alpha val="35000"/>
            </a:srgbClr>
          </a:outerShdw>
        </a:effectLst>
      </dsp:spPr>
      <dsp:style>
        <a:lnRef idx="1">
          <a:schemeClr val="accent4"/>
        </a:lnRef>
        <a:fillRef idx="3">
          <a:schemeClr val="accent4"/>
        </a:fillRef>
        <a:effectRef idx="2">
          <a:schemeClr val="accent4"/>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CN" altLang="en-US" sz="2400" kern="1200" dirty="0" smtClean="0">
              <a:solidFill>
                <a:srgbClr val="FF0000"/>
              </a:solidFill>
              <a:latin typeface="微软雅黑" pitchFamily="34" charset="-122"/>
              <a:ea typeface="微软雅黑" pitchFamily="34" charset="-122"/>
            </a:rPr>
            <a:t>预警</a:t>
          </a:r>
          <a:endParaRPr lang="zh-CN" altLang="en-US" sz="2400" kern="1200" dirty="0">
            <a:solidFill>
              <a:srgbClr val="FF0000"/>
            </a:solidFill>
            <a:latin typeface="微软雅黑" pitchFamily="34" charset="-122"/>
            <a:ea typeface="微软雅黑" pitchFamily="34" charset="-122"/>
          </a:endParaRPr>
        </a:p>
      </dsp:txBody>
      <dsp:txXfrm>
        <a:off x="984908" y="685354"/>
        <a:ext cx="1483961" cy="685355"/>
      </dsp:txXfrm>
    </dsp:sp>
    <dsp:sp modelId="{C26D6DA1-3808-49C2-9050-FD8FC34495C1}">
      <dsp:nvSpPr>
        <dsp:cNvPr id="0" name=""/>
        <dsp:cNvSpPr/>
      </dsp:nvSpPr>
      <dsp:spPr>
        <a:xfrm>
          <a:off x="0" y="1370709"/>
          <a:ext cx="3453779" cy="685355"/>
        </a:xfrm>
        <a:prstGeom prst="trapezoid">
          <a:avLst>
            <a:gd name="adj" fmla="val 83990"/>
          </a:avLst>
        </a:prstGeom>
        <a:solidFill>
          <a:schemeClr val="accent4">
            <a:lumMod val="75000"/>
          </a:schemeClr>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5"/>
        </a:fillRef>
        <a:effectRef idx="1">
          <a:schemeClr val="accent5"/>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zh-CN" altLang="en-US" sz="3200" kern="1200" dirty="0" smtClean="0">
              <a:solidFill>
                <a:srgbClr val="FF0000"/>
              </a:solidFill>
              <a:latin typeface="微软雅黑" pitchFamily="34" charset="-122"/>
              <a:ea typeface="微软雅黑" pitchFamily="34" charset="-122"/>
            </a:rPr>
            <a:t>预防</a:t>
          </a:r>
          <a:endParaRPr lang="zh-CN" altLang="en-US" sz="3200" kern="1200" dirty="0">
            <a:solidFill>
              <a:srgbClr val="FF0000"/>
            </a:solidFill>
            <a:latin typeface="微软雅黑" pitchFamily="34" charset="-122"/>
            <a:ea typeface="微软雅黑" pitchFamily="34" charset="-122"/>
          </a:endParaRPr>
        </a:p>
      </dsp:txBody>
      <dsp:txXfrm>
        <a:off x="604411" y="1370709"/>
        <a:ext cx="2244956" cy="685355"/>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7338A4-5E1B-4A19-92A9-0049F6968808}">
      <dsp:nvSpPr>
        <dsp:cNvPr id="0" name=""/>
        <dsp:cNvSpPr/>
      </dsp:nvSpPr>
      <dsp:spPr>
        <a:xfrm>
          <a:off x="17647" y="332121"/>
          <a:ext cx="6085384" cy="886263"/>
        </a:xfrm>
        <a:prstGeom prst="rightArrow">
          <a:avLst>
            <a:gd name="adj1" fmla="val 50000"/>
            <a:gd name="adj2" fmla="val 5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254000" bIns="140694" numCol="1" spcCol="1270" anchor="ctr" anchorCtr="0">
          <a:noAutofit/>
        </a:bodyPr>
        <a:lstStyle/>
        <a:p>
          <a:pPr lvl="0" algn="l" defTabSz="755650">
            <a:lnSpc>
              <a:spcPct val="90000"/>
            </a:lnSpc>
            <a:spcBef>
              <a:spcPct val="0"/>
            </a:spcBef>
            <a:spcAft>
              <a:spcPct val="35000"/>
            </a:spcAft>
          </a:pPr>
          <a:r>
            <a:rPr lang="en-US" altLang="zh-CN" sz="1700" kern="1200" dirty="0" smtClean="0"/>
            <a:t>1</a:t>
          </a:r>
          <a:endParaRPr lang="zh-CN" altLang="en-US" sz="1700" kern="1200" dirty="0"/>
        </a:p>
      </dsp:txBody>
      <dsp:txXfrm>
        <a:off x="17647" y="553687"/>
        <a:ext cx="5863818" cy="443131"/>
      </dsp:txXfrm>
    </dsp:sp>
    <dsp:sp modelId="{564056C4-06D0-4371-B67F-F2F0E178198D}">
      <dsp:nvSpPr>
        <dsp:cNvPr id="0" name=""/>
        <dsp:cNvSpPr/>
      </dsp:nvSpPr>
      <dsp:spPr>
        <a:xfrm>
          <a:off x="72002" y="936110"/>
          <a:ext cx="1874298" cy="876563"/>
        </a:xfrm>
        <a:prstGeom prst="re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zh-CN" altLang="en-US" sz="2800" kern="1200" dirty="0" smtClean="0">
              <a:latin typeface="微软雅黑" panose="020B0503020204020204" pitchFamily="34" charset="-122"/>
              <a:ea typeface="微软雅黑" panose="020B0503020204020204" pitchFamily="34" charset="-122"/>
            </a:rPr>
            <a:t>保持冷静</a:t>
          </a:r>
          <a:endParaRPr lang="zh-CN" altLang="en-US" sz="2800" kern="1200" dirty="0">
            <a:latin typeface="微软雅黑" panose="020B0503020204020204" pitchFamily="34" charset="-122"/>
            <a:ea typeface="微软雅黑" panose="020B0503020204020204" pitchFamily="34" charset="-122"/>
          </a:endParaRPr>
        </a:p>
      </dsp:txBody>
      <dsp:txXfrm>
        <a:off x="72002" y="936110"/>
        <a:ext cx="1874298" cy="876563"/>
      </dsp:txXfrm>
    </dsp:sp>
    <dsp:sp modelId="{88F1C157-A0A5-46F2-AA2D-775A72DEE082}">
      <dsp:nvSpPr>
        <dsp:cNvPr id="0" name=""/>
        <dsp:cNvSpPr/>
      </dsp:nvSpPr>
      <dsp:spPr>
        <a:xfrm>
          <a:off x="1891946" y="627542"/>
          <a:ext cx="4211086" cy="886263"/>
        </a:xfrm>
        <a:prstGeom prst="rightArrow">
          <a:avLst>
            <a:gd name="adj1" fmla="val 50000"/>
            <a:gd name="adj2" fmla="val 5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254000" bIns="140694" numCol="1" spcCol="1270" anchor="ctr" anchorCtr="0">
          <a:noAutofit/>
        </a:bodyPr>
        <a:lstStyle/>
        <a:p>
          <a:pPr lvl="0" algn="l" defTabSz="755650">
            <a:lnSpc>
              <a:spcPct val="90000"/>
            </a:lnSpc>
            <a:spcBef>
              <a:spcPct val="0"/>
            </a:spcBef>
            <a:spcAft>
              <a:spcPct val="35000"/>
            </a:spcAft>
          </a:pPr>
          <a:r>
            <a:rPr lang="en-US" altLang="zh-CN" sz="1700" kern="1200" dirty="0" smtClean="0"/>
            <a:t>2</a:t>
          </a:r>
          <a:endParaRPr lang="zh-CN" altLang="en-US" sz="1700" kern="1200" dirty="0"/>
        </a:p>
      </dsp:txBody>
      <dsp:txXfrm>
        <a:off x="1891946" y="849108"/>
        <a:ext cx="3989520" cy="443131"/>
      </dsp:txXfrm>
    </dsp:sp>
    <dsp:sp modelId="{8C4BAA49-C13D-44BC-9E10-E84FB7AB589F}">
      <dsp:nvSpPr>
        <dsp:cNvPr id="0" name=""/>
        <dsp:cNvSpPr/>
      </dsp:nvSpPr>
      <dsp:spPr>
        <a:xfrm>
          <a:off x="1872209" y="1296143"/>
          <a:ext cx="1874298" cy="978436"/>
        </a:xfrm>
        <a:prstGeom prst="rect">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zh-CN" altLang="en-US" sz="2800" kern="1200" dirty="0" smtClean="0">
              <a:latin typeface="微软雅黑" panose="020B0503020204020204" pitchFamily="34" charset="-122"/>
              <a:ea typeface="微软雅黑" panose="020B0503020204020204" pitchFamily="34" charset="-122"/>
            </a:rPr>
            <a:t>突发应对</a:t>
          </a:r>
          <a:endParaRPr lang="zh-CN" altLang="en-US" sz="2800" kern="1200" dirty="0">
            <a:latin typeface="微软雅黑" panose="020B0503020204020204" pitchFamily="34" charset="-122"/>
            <a:ea typeface="微软雅黑" panose="020B0503020204020204" pitchFamily="34" charset="-122"/>
          </a:endParaRPr>
        </a:p>
      </dsp:txBody>
      <dsp:txXfrm>
        <a:off x="1872209" y="1296143"/>
        <a:ext cx="1874298" cy="978436"/>
      </dsp:txXfrm>
    </dsp:sp>
    <dsp:sp modelId="{09144FDE-0430-4576-A353-710CA29F3A36}">
      <dsp:nvSpPr>
        <dsp:cNvPr id="0" name=""/>
        <dsp:cNvSpPr/>
      </dsp:nvSpPr>
      <dsp:spPr>
        <a:xfrm>
          <a:off x="3766244" y="922963"/>
          <a:ext cx="2336787" cy="886263"/>
        </a:xfrm>
        <a:prstGeom prst="rightArrow">
          <a:avLst>
            <a:gd name="adj1" fmla="val 50000"/>
            <a:gd name="adj2" fmla="val 5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254000" bIns="140694" numCol="1" spcCol="1270" anchor="ctr" anchorCtr="0">
          <a:noAutofit/>
        </a:bodyPr>
        <a:lstStyle/>
        <a:p>
          <a:pPr lvl="0" algn="l" defTabSz="755650">
            <a:lnSpc>
              <a:spcPct val="90000"/>
            </a:lnSpc>
            <a:spcBef>
              <a:spcPct val="0"/>
            </a:spcBef>
            <a:spcAft>
              <a:spcPct val="35000"/>
            </a:spcAft>
          </a:pPr>
          <a:r>
            <a:rPr lang="en-US" altLang="zh-CN" sz="1700" kern="1200" dirty="0" smtClean="0"/>
            <a:t>3</a:t>
          </a:r>
          <a:endParaRPr lang="zh-CN" altLang="en-US" sz="1700" kern="1200" dirty="0"/>
        </a:p>
      </dsp:txBody>
      <dsp:txXfrm>
        <a:off x="3766244" y="1144529"/>
        <a:ext cx="2115221" cy="443131"/>
      </dsp:txXfrm>
    </dsp:sp>
    <dsp:sp modelId="{8FBE35E2-D6F5-41DB-B42E-9556CBE0D86A}">
      <dsp:nvSpPr>
        <dsp:cNvPr id="0" name=""/>
        <dsp:cNvSpPr/>
      </dsp:nvSpPr>
      <dsp:spPr>
        <a:xfrm>
          <a:off x="3765907" y="1584178"/>
          <a:ext cx="1874298" cy="1128510"/>
        </a:xfrm>
        <a:prstGeom prst="rect">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zh-CN" altLang="en-US" sz="2800" kern="1200" dirty="0" smtClean="0">
              <a:latin typeface="微软雅黑" panose="020B0503020204020204" pitchFamily="34" charset="-122"/>
              <a:ea typeface="微软雅黑" panose="020B0503020204020204" pitchFamily="34" charset="-122"/>
            </a:rPr>
            <a:t>如何请第三方帮助</a:t>
          </a:r>
          <a:endParaRPr lang="zh-CN" altLang="en-US" sz="2800" kern="1200" dirty="0">
            <a:latin typeface="微软雅黑" panose="020B0503020204020204" pitchFamily="34" charset="-122"/>
            <a:ea typeface="微软雅黑" panose="020B0503020204020204" pitchFamily="34" charset="-122"/>
          </a:endParaRPr>
        </a:p>
      </dsp:txBody>
      <dsp:txXfrm>
        <a:off x="3765907" y="1584178"/>
        <a:ext cx="1874298" cy="11285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812A88-A15E-41CA-9B5B-8D3EEB8AB692}">
      <dsp:nvSpPr>
        <dsp:cNvPr id="0" name=""/>
        <dsp:cNvSpPr/>
      </dsp:nvSpPr>
      <dsp:spPr>
        <a:xfrm rot="21300000">
          <a:off x="7892" y="508493"/>
          <a:ext cx="2555983" cy="292698"/>
        </a:xfrm>
        <a:prstGeom prst="mathMinus">
          <a:avLst/>
        </a:prstGeom>
        <a:solidFill>
          <a:schemeClr val="accent4">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C58AA8-3DE5-4E80-B81A-CFDEB3D57768}">
      <dsp:nvSpPr>
        <dsp:cNvPr id="0" name=""/>
        <dsp:cNvSpPr/>
      </dsp:nvSpPr>
      <dsp:spPr>
        <a:xfrm>
          <a:off x="308612" y="65484"/>
          <a:ext cx="771530" cy="523874"/>
        </a:xfrm>
        <a:prstGeom prst="downArrow">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558024-99CE-4035-B023-1945CDE03066}">
      <dsp:nvSpPr>
        <dsp:cNvPr id="0" name=""/>
        <dsp:cNvSpPr/>
      </dsp:nvSpPr>
      <dsp:spPr>
        <a:xfrm>
          <a:off x="1120146" y="0"/>
          <a:ext cx="1308745" cy="5500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zh-CN" altLang="en-US" sz="3200" b="1" kern="1200" dirty="0" smtClean="0"/>
            <a:t>调查</a:t>
          </a:r>
          <a:endParaRPr lang="zh-CN" altLang="en-US" sz="3200" b="1" kern="1200" dirty="0"/>
        </a:p>
      </dsp:txBody>
      <dsp:txXfrm>
        <a:off x="1120146" y="0"/>
        <a:ext cx="1308745" cy="550068"/>
      </dsp:txXfrm>
    </dsp:sp>
    <dsp:sp modelId="{9F7FAC6A-E8C9-43FC-9E27-91661FAD057A}">
      <dsp:nvSpPr>
        <dsp:cNvPr id="0" name=""/>
        <dsp:cNvSpPr/>
      </dsp:nvSpPr>
      <dsp:spPr>
        <a:xfrm>
          <a:off x="1491625" y="720327"/>
          <a:ext cx="771530" cy="523874"/>
        </a:xfrm>
        <a:prstGeom prst="upArrow">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0D29E3-6B46-47BD-9C6B-31319BC40E1D}">
      <dsp:nvSpPr>
        <dsp:cNvPr id="0" name=""/>
        <dsp:cNvSpPr/>
      </dsp:nvSpPr>
      <dsp:spPr>
        <a:xfrm>
          <a:off x="94295" y="759617"/>
          <a:ext cx="1405905" cy="5500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zh-CN" altLang="en-US" sz="3200" b="1" kern="1200" dirty="0" smtClean="0"/>
            <a:t>方法</a:t>
          </a:r>
          <a:endParaRPr lang="zh-CN" altLang="en-US" sz="3200" b="1" kern="1200" dirty="0"/>
        </a:p>
      </dsp:txBody>
      <dsp:txXfrm>
        <a:off x="94295" y="759617"/>
        <a:ext cx="1405905" cy="5500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07CEE5-14F0-47DD-B735-B080399B20E8}">
      <dsp:nvSpPr>
        <dsp:cNvPr id="0" name=""/>
        <dsp:cNvSpPr/>
      </dsp:nvSpPr>
      <dsp:spPr>
        <a:xfrm>
          <a:off x="1872212" y="11410"/>
          <a:ext cx="1242138" cy="445549"/>
        </a:xfrm>
        <a:prstGeom prst="trapezoid">
          <a:avLst>
            <a:gd name="adj" fmla="val 139394"/>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CN" altLang="en-US" sz="2400" kern="1200" dirty="0" smtClean="0">
              <a:latin typeface="微软雅黑" panose="020B0503020204020204" pitchFamily="34" charset="-122"/>
              <a:ea typeface="微软雅黑" panose="020B0503020204020204" pitchFamily="34" charset="-122"/>
            </a:rPr>
            <a:t>教育</a:t>
          </a:r>
          <a:endParaRPr lang="zh-CN" altLang="en-US" sz="2400" kern="1200" dirty="0">
            <a:latin typeface="微软雅黑" panose="020B0503020204020204" pitchFamily="34" charset="-122"/>
            <a:ea typeface="微软雅黑" panose="020B0503020204020204" pitchFamily="34" charset="-122"/>
          </a:endParaRPr>
        </a:p>
      </dsp:txBody>
      <dsp:txXfrm>
        <a:off x="1872212" y="11410"/>
        <a:ext cx="1242138" cy="445549"/>
      </dsp:txXfrm>
    </dsp:sp>
    <dsp:sp modelId="{FA3E5ACC-D6A5-40A9-9460-509B56A9FE0E}">
      <dsp:nvSpPr>
        <dsp:cNvPr id="0" name=""/>
        <dsp:cNvSpPr/>
      </dsp:nvSpPr>
      <dsp:spPr>
        <a:xfrm>
          <a:off x="1242138" y="445549"/>
          <a:ext cx="2484276" cy="445549"/>
        </a:xfrm>
        <a:prstGeom prst="trapezoid">
          <a:avLst>
            <a:gd name="adj" fmla="val 139394"/>
          </a:avLst>
        </a:prstGeom>
        <a:solidFill>
          <a:schemeClr val="accent1">
            <a:shade val="80000"/>
            <a:hueOff val="102082"/>
            <a:satOff val="-1464"/>
            <a:lumOff val="853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CN" altLang="en-US" sz="2400" kern="1200" dirty="0" smtClean="0">
              <a:latin typeface="微软雅黑" panose="020B0503020204020204" pitchFamily="34" charset="-122"/>
              <a:ea typeface="微软雅黑" panose="020B0503020204020204" pitchFamily="34" charset="-122"/>
            </a:rPr>
            <a:t>方法</a:t>
          </a:r>
          <a:endParaRPr lang="zh-CN" altLang="en-US" sz="2400" kern="1200" dirty="0">
            <a:latin typeface="微软雅黑" panose="020B0503020204020204" pitchFamily="34" charset="-122"/>
            <a:ea typeface="微软雅黑" panose="020B0503020204020204" pitchFamily="34" charset="-122"/>
          </a:endParaRPr>
        </a:p>
      </dsp:txBody>
      <dsp:txXfrm>
        <a:off x="1676886" y="445549"/>
        <a:ext cx="1614779" cy="445549"/>
      </dsp:txXfrm>
    </dsp:sp>
    <dsp:sp modelId="{69E6DA1D-078E-412F-A53D-4EE1FAB53313}">
      <dsp:nvSpPr>
        <dsp:cNvPr id="0" name=""/>
        <dsp:cNvSpPr/>
      </dsp:nvSpPr>
      <dsp:spPr>
        <a:xfrm>
          <a:off x="621068" y="891099"/>
          <a:ext cx="3726414" cy="445549"/>
        </a:xfrm>
        <a:prstGeom prst="trapezoid">
          <a:avLst>
            <a:gd name="adj" fmla="val 139394"/>
          </a:avLst>
        </a:prstGeom>
        <a:solidFill>
          <a:schemeClr val="accent1">
            <a:shade val="80000"/>
            <a:hueOff val="204164"/>
            <a:satOff val="-2928"/>
            <a:lumOff val="170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CN" altLang="en-US" sz="2400" kern="1200" dirty="0" smtClean="0">
              <a:latin typeface="微软雅黑" panose="020B0503020204020204" pitchFamily="34" charset="-122"/>
              <a:ea typeface="微软雅黑" panose="020B0503020204020204" pitchFamily="34" charset="-122"/>
            </a:rPr>
            <a:t>核实</a:t>
          </a:r>
          <a:endParaRPr lang="zh-CN" altLang="en-US" sz="2400" kern="1200" dirty="0">
            <a:latin typeface="微软雅黑" panose="020B0503020204020204" pitchFamily="34" charset="-122"/>
            <a:ea typeface="微软雅黑" panose="020B0503020204020204" pitchFamily="34" charset="-122"/>
          </a:endParaRPr>
        </a:p>
      </dsp:txBody>
      <dsp:txXfrm>
        <a:off x="1273191" y="891099"/>
        <a:ext cx="2422169" cy="445549"/>
      </dsp:txXfrm>
    </dsp:sp>
    <dsp:sp modelId="{15A7C4DE-ED62-46A8-9020-9EDE4EC82D52}">
      <dsp:nvSpPr>
        <dsp:cNvPr id="0" name=""/>
        <dsp:cNvSpPr/>
      </dsp:nvSpPr>
      <dsp:spPr>
        <a:xfrm>
          <a:off x="0" y="1336648"/>
          <a:ext cx="4968552" cy="445549"/>
        </a:xfrm>
        <a:prstGeom prst="trapezoid">
          <a:avLst>
            <a:gd name="adj" fmla="val 139394"/>
          </a:avLst>
        </a:prstGeom>
        <a:solidFill>
          <a:schemeClr val="accent1">
            <a:shade val="80000"/>
            <a:hueOff val="306246"/>
            <a:satOff val="-4392"/>
            <a:lumOff val="256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CN" altLang="en-US" sz="2400" kern="1200" dirty="0" smtClean="0">
              <a:latin typeface="微软雅黑" panose="020B0503020204020204" pitchFamily="34" charset="-122"/>
              <a:ea typeface="微软雅黑" panose="020B0503020204020204" pitchFamily="34" charset="-122"/>
            </a:rPr>
            <a:t>情绪</a:t>
          </a:r>
          <a:endParaRPr lang="zh-CN" altLang="en-US" sz="2400" kern="1200" dirty="0">
            <a:latin typeface="微软雅黑" panose="020B0503020204020204" pitchFamily="34" charset="-122"/>
            <a:ea typeface="微软雅黑" panose="020B0503020204020204" pitchFamily="34" charset="-122"/>
          </a:endParaRPr>
        </a:p>
      </dsp:txBody>
      <dsp:txXfrm>
        <a:off x="869496" y="1336648"/>
        <a:ext cx="3229558" cy="4455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1116D3-BA70-455F-99BB-F4CD408133B7}">
      <dsp:nvSpPr>
        <dsp:cNvPr id="0" name=""/>
        <dsp:cNvSpPr/>
      </dsp:nvSpPr>
      <dsp:spPr>
        <a:xfrm rot="10800000">
          <a:off x="864104" y="258"/>
          <a:ext cx="6332058" cy="303540"/>
        </a:xfrm>
        <a:prstGeom prst="homePlat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853" tIns="76200" rIns="142240" bIns="76200" numCol="1" spcCol="1270" anchor="ctr" anchorCtr="0">
          <a:noAutofit/>
        </a:bodyPr>
        <a:lstStyle/>
        <a:p>
          <a:pPr lvl="0" algn="l" defTabSz="889000">
            <a:lnSpc>
              <a:spcPct val="90000"/>
            </a:lnSpc>
            <a:spcBef>
              <a:spcPct val="0"/>
            </a:spcBef>
            <a:spcAft>
              <a:spcPct val="35000"/>
            </a:spcAft>
          </a:pPr>
          <a:r>
            <a:rPr lang="zh-CN" altLang="en-US" sz="2000" b="0" kern="1200" dirty="0" smtClean="0">
              <a:solidFill>
                <a:schemeClr val="tx1"/>
              </a:solidFill>
              <a:latin typeface="微软雅黑" pitchFamily="34" charset="-122"/>
              <a:ea typeface="微软雅黑" pitchFamily="34" charset="-122"/>
            </a:rPr>
            <a:t>不要让别人的错让自己受罚（保全教育）</a:t>
          </a:r>
          <a:endParaRPr lang="zh-CN" altLang="en-US" sz="2000" b="0" kern="1200" dirty="0">
            <a:solidFill>
              <a:schemeClr val="tx1"/>
            </a:solidFill>
            <a:latin typeface="微软雅黑" pitchFamily="34" charset="-122"/>
            <a:ea typeface="微软雅黑" pitchFamily="34" charset="-122"/>
          </a:endParaRPr>
        </a:p>
      </dsp:txBody>
      <dsp:txXfrm rot="10800000">
        <a:off x="939989" y="258"/>
        <a:ext cx="6256173" cy="303540"/>
      </dsp:txXfrm>
    </dsp:sp>
    <dsp:sp modelId="{59A219A5-59A3-47BC-8984-7D9AD7EE7197}">
      <dsp:nvSpPr>
        <dsp:cNvPr id="0" name=""/>
        <dsp:cNvSpPr/>
      </dsp:nvSpPr>
      <dsp:spPr>
        <a:xfrm>
          <a:off x="724685" y="0"/>
          <a:ext cx="303540" cy="303540"/>
        </a:xfrm>
        <a:prstGeom prst="ellipse">
          <a:avLst/>
        </a:prstGeom>
        <a:blipFill rotWithShape="0">
          <a:blip xmlns:r="http://schemas.openxmlformats.org/officeDocument/2006/relationships" r:embed="rId1">
            <a:duotone>
              <a:schemeClr val="accent5">
                <a:hueOff val="0"/>
                <a:satOff val="0"/>
                <a:lumOff val="0"/>
                <a:alphaOff val="0"/>
                <a:shade val="20000"/>
                <a:satMod val="200000"/>
              </a:schemeClr>
              <a:schemeClr val="accent5">
                <a:hueOff val="0"/>
                <a:satOff val="0"/>
                <a:lumOff val="0"/>
                <a:alphaOff val="0"/>
                <a:tint val="12000"/>
                <a:satMod val="190000"/>
              </a:schemeClr>
            </a:duotone>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62F2DA-CAD2-428F-8CC3-1CC3B5FB6F98}">
      <dsp:nvSpPr>
        <dsp:cNvPr id="0" name=""/>
        <dsp:cNvSpPr/>
      </dsp:nvSpPr>
      <dsp:spPr>
        <a:xfrm rot="10800000">
          <a:off x="768543" y="378041"/>
          <a:ext cx="6397948" cy="303540"/>
        </a:xfrm>
        <a:prstGeom prst="homePlate">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853" tIns="76200" rIns="142240" bIns="76200" numCol="1" spcCol="1270" anchor="ctr" anchorCtr="0">
          <a:noAutofit/>
        </a:bodyPr>
        <a:lstStyle/>
        <a:p>
          <a:pPr lvl="0" algn="l" defTabSz="889000">
            <a:lnSpc>
              <a:spcPct val="90000"/>
            </a:lnSpc>
            <a:spcBef>
              <a:spcPct val="0"/>
            </a:spcBef>
            <a:spcAft>
              <a:spcPct val="35000"/>
            </a:spcAft>
          </a:pPr>
          <a:r>
            <a:rPr lang="zh-CN" altLang="en-US" sz="2000" b="0" kern="1200" dirty="0" smtClean="0">
              <a:solidFill>
                <a:schemeClr val="tx1"/>
              </a:solidFill>
              <a:latin typeface="微软雅黑" pitchFamily="34" charset="-122"/>
              <a:ea typeface="微软雅黑" pitchFamily="34" charset="-122"/>
            </a:rPr>
            <a:t>冷静低调的调查失窃时间、地点和人</a:t>
          </a:r>
          <a:endParaRPr lang="zh-CN" altLang="en-US" sz="2000" b="0" kern="1200" dirty="0">
            <a:solidFill>
              <a:schemeClr val="tx1"/>
            </a:solidFill>
            <a:latin typeface="微软雅黑" pitchFamily="34" charset="-122"/>
            <a:ea typeface="微软雅黑" pitchFamily="34" charset="-122"/>
          </a:endParaRPr>
        </a:p>
      </dsp:txBody>
      <dsp:txXfrm rot="10800000">
        <a:off x="844428" y="378041"/>
        <a:ext cx="6322063" cy="303540"/>
      </dsp:txXfrm>
    </dsp:sp>
    <dsp:sp modelId="{A72237C5-A379-4AC5-8D74-BA0736B33888}">
      <dsp:nvSpPr>
        <dsp:cNvPr id="0" name=""/>
        <dsp:cNvSpPr/>
      </dsp:nvSpPr>
      <dsp:spPr>
        <a:xfrm>
          <a:off x="724685" y="378041"/>
          <a:ext cx="303540" cy="303540"/>
        </a:xfrm>
        <a:prstGeom prst="ellipse">
          <a:avLst/>
        </a:prstGeom>
        <a:blipFill rotWithShape="1">
          <a:blip xmlns:r="http://schemas.openxmlformats.org/officeDocument/2006/relationships" r:embed="rId2">
            <a:duotone>
              <a:schemeClr val="accent5">
                <a:hueOff val="-444926"/>
                <a:satOff val="8562"/>
                <a:lumOff val="-9"/>
                <a:alphaOff val="0"/>
                <a:shade val="20000"/>
                <a:satMod val="200000"/>
              </a:schemeClr>
              <a:schemeClr val="accent5">
                <a:hueOff val="-444926"/>
                <a:satOff val="8562"/>
                <a:lumOff val="-9"/>
                <a:alphaOff val="0"/>
                <a:tint val="12000"/>
                <a:satMod val="190000"/>
              </a:schemeClr>
            </a:duotone>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9E37BFF-5379-4B9B-B428-36F79DC04A0F}">
      <dsp:nvSpPr>
        <dsp:cNvPr id="0" name=""/>
        <dsp:cNvSpPr/>
      </dsp:nvSpPr>
      <dsp:spPr>
        <a:xfrm rot="10800000">
          <a:off x="720066" y="735038"/>
          <a:ext cx="6492947" cy="303540"/>
        </a:xfrm>
        <a:prstGeom prst="homePlate">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853" tIns="76200" rIns="142240" bIns="76200" numCol="1" spcCol="1270" anchor="ctr" anchorCtr="0">
          <a:noAutofit/>
        </a:bodyPr>
        <a:lstStyle/>
        <a:p>
          <a:pPr lvl="0" algn="l" defTabSz="889000">
            <a:lnSpc>
              <a:spcPct val="90000"/>
            </a:lnSpc>
            <a:spcBef>
              <a:spcPct val="0"/>
            </a:spcBef>
            <a:spcAft>
              <a:spcPct val="35000"/>
            </a:spcAft>
          </a:pPr>
          <a:r>
            <a:rPr lang="zh-CN" altLang="en-US" sz="2000" b="0" kern="1200" dirty="0" smtClean="0">
              <a:solidFill>
                <a:schemeClr val="tx1"/>
              </a:solidFill>
              <a:latin typeface="微软雅黑" pitchFamily="34" charset="-122"/>
              <a:ea typeface="微软雅黑" pitchFamily="34" charset="-122"/>
            </a:rPr>
            <a:t>确定怀疑对象后方法运用</a:t>
          </a:r>
          <a:endParaRPr lang="zh-CN" altLang="en-US" sz="2000" b="0" kern="1200" dirty="0">
            <a:solidFill>
              <a:schemeClr val="tx1"/>
            </a:solidFill>
            <a:latin typeface="微软雅黑" pitchFamily="34" charset="-122"/>
            <a:ea typeface="微软雅黑" pitchFamily="34" charset="-122"/>
          </a:endParaRPr>
        </a:p>
      </dsp:txBody>
      <dsp:txXfrm rot="10800000">
        <a:off x="795951" y="735038"/>
        <a:ext cx="6417062" cy="303540"/>
      </dsp:txXfrm>
    </dsp:sp>
    <dsp:sp modelId="{A196E51B-C098-469B-BF29-45463B0550F9}">
      <dsp:nvSpPr>
        <dsp:cNvPr id="0" name=""/>
        <dsp:cNvSpPr/>
      </dsp:nvSpPr>
      <dsp:spPr>
        <a:xfrm>
          <a:off x="724685" y="756085"/>
          <a:ext cx="303540" cy="303540"/>
        </a:xfrm>
        <a:prstGeom prst="ellipse">
          <a:avLst/>
        </a:prstGeom>
        <a:blipFill rotWithShape="0">
          <a:blip xmlns:r="http://schemas.openxmlformats.org/officeDocument/2006/relationships" r:embed="rId3">
            <a:duotone>
              <a:schemeClr val="accent5">
                <a:hueOff val="-889851"/>
                <a:satOff val="17125"/>
                <a:lumOff val="-19"/>
                <a:alphaOff val="0"/>
                <a:shade val="20000"/>
                <a:satMod val="200000"/>
              </a:schemeClr>
              <a:schemeClr val="accent5">
                <a:hueOff val="-889851"/>
                <a:satOff val="17125"/>
                <a:lumOff val="-19"/>
                <a:alphaOff val="0"/>
                <a:tint val="12000"/>
                <a:satMod val="190000"/>
              </a:schemeClr>
            </a:duotone>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5815664-1D0D-4495-BCD4-CDFD88C37F76}">
      <dsp:nvSpPr>
        <dsp:cNvPr id="0" name=""/>
        <dsp:cNvSpPr/>
      </dsp:nvSpPr>
      <dsp:spPr>
        <a:xfrm rot="10800000">
          <a:off x="792085" y="1138804"/>
          <a:ext cx="6397948" cy="303540"/>
        </a:xfrm>
        <a:prstGeom prst="homePlat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853" tIns="76200" rIns="142240" bIns="76200" numCol="1" spcCol="1270" anchor="ctr" anchorCtr="0">
          <a:noAutofit/>
        </a:bodyPr>
        <a:lstStyle/>
        <a:p>
          <a:pPr lvl="0" algn="l" defTabSz="889000">
            <a:lnSpc>
              <a:spcPct val="90000"/>
            </a:lnSpc>
            <a:spcBef>
              <a:spcPct val="0"/>
            </a:spcBef>
            <a:spcAft>
              <a:spcPct val="35000"/>
            </a:spcAft>
          </a:pPr>
          <a:r>
            <a:rPr lang="zh-CN" altLang="en-US" sz="2000" b="0" kern="1200" dirty="0" smtClean="0">
              <a:solidFill>
                <a:schemeClr val="tx1"/>
              </a:solidFill>
              <a:latin typeface="微软雅黑" pitchFamily="34" charset="-122"/>
              <a:ea typeface="微软雅黑" pitchFamily="34" charset="-122"/>
            </a:rPr>
            <a:t>后续教育、家校反馈、育人为先、不贴标签</a:t>
          </a:r>
          <a:endParaRPr lang="zh-CN" altLang="en-US" sz="2000" b="0" kern="1200" dirty="0">
            <a:solidFill>
              <a:schemeClr val="tx1"/>
            </a:solidFill>
            <a:latin typeface="微软雅黑" pitchFamily="34" charset="-122"/>
            <a:ea typeface="微软雅黑" pitchFamily="34" charset="-122"/>
          </a:endParaRPr>
        </a:p>
      </dsp:txBody>
      <dsp:txXfrm rot="10800000">
        <a:off x="867970" y="1138804"/>
        <a:ext cx="6322063" cy="303540"/>
      </dsp:txXfrm>
    </dsp:sp>
    <dsp:sp modelId="{396DE844-65BE-4AD0-84A2-82216F765E9E}">
      <dsp:nvSpPr>
        <dsp:cNvPr id="0" name=""/>
        <dsp:cNvSpPr/>
      </dsp:nvSpPr>
      <dsp:spPr>
        <a:xfrm>
          <a:off x="724685" y="1134127"/>
          <a:ext cx="303540" cy="303540"/>
        </a:xfrm>
        <a:prstGeom prst="ellipse">
          <a:avLst/>
        </a:prstGeom>
        <a:blipFill rotWithShape="0">
          <a:blip xmlns:r="http://schemas.openxmlformats.org/officeDocument/2006/relationships" r:embed="rId4">
            <a:duotone>
              <a:schemeClr val="accent5">
                <a:hueOff val="-1334777"/>
                <a:satOff val="25687"/>
                <a:lumOff val="-28"/>
                <a:alphaOff val="0"/>
                <a:shade val="20000"/>
                <a:satMod val="200000"/>
              </a:schemeClr>
              <a:schemeClr val="accent5">
                <a:hueOff val="-1334777"/>
                <a:satOff val="25687"/>
                <a:lumOff val="-28"/>
                <a:alphaOff val="0"/>
                <a:tint val="12000"/>
                <a:satMod val="190000"/>
              </a:schemeClr>
            </a:duotone>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2C09E9-918A-43E9-BDB7-5F3C8CBE32EA}">
      <dsp:nvSpPr>
        <dsp:cNvPr id="0" name=""/>
        <dsp:cNvSpPr/>
      </dsp:nvSpPr>
      <dsp:spPr>
        <a:xfrm>
          <a:off x="3076882" y="2350341"/>
          <a:ext cx="2035797" cy="1106042"/>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zh-CN" altLang="en-US" sz="1800" kern="1200">
              <a:latin typeface="微软雅黑" panose="020B0503020204020204" pitchFamily="34" charset="-122"/>
              <a:ea typeface="微软雅黑" panose="020B0503020204020204" pitchFamily="34" charset="-122"/>
            </a:rPr>
            <a:t>给出建议</a:t>
          </a:r>
        </a:p>
        <a:p>
          <a:pPr marL="171450" lvl="1" indent="-171450" algn="l" defTabSz="800100">
            <a:lnSpc>
              <a:spcPct val="90000"/>
            </a:lnSpc>
            <a:spcBef>
              <a:spcPct val="0"/>
            </a:spcBef>
            <a:spcAft>
              <a:spcPct val="15000"/>
            </a:spcAft>
            <a:buChar char="••"/>
          </a:pPr>
          <a:r>
            <a:rPr lang="zh-CN" altLang="en-US" sz="1800" kern="1200">
              <a:latin typeface="微软雅黑" panose="020B0503020204020204" pitchFamily="34" charset="-122"/>
              <a:ea typeface="微软雅黑" panose="020B0503020204020204" pitchFamily="34" charset="-122"/>
            </a:rPr>
            <a:t>引导选择</a:t>
          </a:r>
        </a:p>
      </dsp:txBody>
      <dsp:txXfrm>
        <a:off x="3711917" y="2651147"/>
        <a:ext cx="1376465" cy="780940"/>
      </dsp:txXfrm>
    </dsp:sp>
    <dsp:sp modelId="{0ECFC036-6870-45F1-9C08-7863DB993453}">
      <dsp:nvSpPr>
        <dsp:cNvPr id="0" name=""/>
        <dsp:cNvSpPr/>
      </dsp:nvSpPr>
      <dsp:spPr>
        <a:xfrm>
          <a:off x="291036" y="2350341"/>
          <a:ext cx="2035797" cy="1106042"/>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zh-CN" altLang="en-US" sz="1800" kern="1200">
              <a:latin typeface="微软雅黑" panose="020B0503020204020204" pitchFamily="34" charset="-122"/>
              <a:ea typeface="微软雅黑" panose="020B0503020204020204" pitchFamily="34" charset="-122"/>
            </a:rPr>
            <a:t>约定承诺</a:t>
          </a:r>
        </a:p>
        <a:p>
          <a:pPr marL="171450" lvl="1" indent="-171450" algn="l" defTabSz="800100">
            <a:lnSpc>
              <a:spcPct val="90000"/>
            </a:lnSpc>
            <a:spcBef>
              <a:spcPct val="0"/>
            </a:spcBef>
            <a:spcAft>
              <a:spcPct val="15000"/>
            </a:spcAft>
            <a:buChar char="••"/>
          </a:pPr>
          <a:r>
            <a:rPr lang="zh-CN" altLang="en-US" sz="1800" kern="1200" dirty="0" smtClean="0">
              <a:latin typeface="微软雅黑" panose="020B0503020204020204" pitchFamily="34" charset="-122"/>
              <a:ea typeface="微软雅黑" panose="020B0503020204020204" pitchFamily="34" charset="-122"/>
            </a:rPr>
            <a:t>推动</a:t>
          </a:r>
          <a:r>
            <a:rPr lang="zh-CN" altLang="en-US" sz="1800" kern="1200" dirty="0">
              <a:latin typeface="微软雅黑" panose="020B0503020204020204" pitchFamily="34" charset="-122"/>
              <a:ea typeface="微软雅黑" panose="020B0503020204020204" pitchFamily="34" charset="-122"/>
            </a:rPr>
            <a:t>践行</a:t>
          </a:r>
        </a:p>
      </dsp:txBody>
      <dsp:txXfrm>
        <a:off x="315332" y="2651147"/>
        <a:ext cx="1376465" cy="780940"/>
      </dsp:txXfrm>
    </dsp:sp>
    <dsp:sp modelId="{37356AC1-21E1-4881-98C2-9E5211D7D31B}">
      <dsp:nvSpPr>
        <dsp:cNvPr id="0" name=""/>
        <dsp:cNvSpPr/>
      </dsp:nvSpPr>
      <dsp:spPr>
        <a:xfrm>
          <a:off x="3061788" y="0"/>
          <a:ext cx="2065984" cy="1106042"/>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zh-CN" altLang="en-US" sz="1800" kern="1200">
              <a:latin typeface="微软雅黑" panose="020B0503020204020204" pitchFamily="34" charset="-122"/>
              <a:ea typeface="微软雅黑" panose="020B0503020204020204" pitchFamily="34" charset="-122"/>
            </a:rPr>
            <a:t>法理演绎</a:t>
          </a:r>
        </a:p>
        <a:p>
          <a:pPr marL="171450" lvl="1" indent="-171450" algn="l" defTabSz="800100">
            <a:lnSpc>
              <a:spcPct val="90000"/>
            </a:lnSpc>
            <a:spcBef>
              <a:spcPct val="0"/>
            </a:spcBef>
            <a:spcAft>
              <a:spcPct val="15000"/>
            </a:spcAft>
            <a:buChar char="••"/>
          </a:pPr>
          <a:r>
            <a:rPr lang="zh-CN" altLang="en-US" sz="1800" kern="1200">
              <a:latin typeface="微软雅黑" panose="020B0503020204020204" pitchFamily="34" charset="-122"/>
              <a:ea typeface="微软雅黑" panose="020B0503020204020204" pitchFamily="34" charset="-122"/>
            </a:rPr>
            <a:t>定责合作</a:t>
          </a:r>
        </a:p>
      </dsp:txBody>
      <dsp:txXfrm>
        <a:off x="3705879" y="24296"/>
        <a:ext cx="1397597" cy="780940"/>
      </dsp:txXfrm>
    </dsp:sp>
    <dsp:sp modelId="{56B6CAB7-D4AD-4438-A08F-6AFACF7C0A3B}">
      <dsp:nvSpPr>
        <dsp:cNvPr id="0" name=""/>
        <dsp:cNvSpPr/>
      </dsp:nvSpPr>
      <dsp:spPr>
        <a:xfrm>
          <a:off x="272826" y="0"/>
          <a:ext cx="2072217" cy="1106042"/>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zh-CN" altLang="en-US" sz="1800" kern="1200" dirty="0">
              <a:latin typeface="微软雅黑" panose="020B0503020204020204" pitchFamily="34" charset="-122"/>
              <a:ea typeface="微软雅黑" panose="020B0503020204020204" pitchFamily="34" charset="-122"/>
            </a:rPr>
            <a:t>情绪处理</a:t>
          </a:r>
        </a:p>
        <a:p>
          <a:pPr marL="171450" lvl="1" indent="-171450" algn="l" defTabSz="800100">
            <a:lnSpc>
              <a:spcPct val="90000"/>
            </a:lnSpc>
            <a:spcBef>
              <a:spcPct val="0"/>
            </a:spcBef>
            <a:spcAft>
              <a:spcPct val="15000"/>
            </a:spcAft>
            <a:buChar char="••"/>
          </a:pPr>
          <a:r>
            <a:rPr lang="zh-CN" altLang="en-US" sz="1800" kern="1200" dirty="0">
              <a:latin typeface="微软雅黑" panose="020B0503020204020204" pitchFamily="34" charset="-122"/>
              <a:ea typeface="微软雅黑" panose="020B0503020204020204" pitchFamily="34" charset="-122"/>
            </a:rPr>
            <a:t>还原真相</a:t>
          </a:r>
        </a:p>
      </dsp:txBody>
      <dsp:txXfrm>
        <a:off x="297122" y="24296"/>
        <a:ext cx="1401959" cy="780940"/>
      </dsp:txXfrm>
    </dsp:sp>
    <dsp:sp modelId="{D09BE018-03AD-4EF9-B853-F92F4C4DE4BF}">
      <dsp:nvSpPr>
        <dsp:cNvPr id="0" name=""/>
        <dsp:cNvSpPr/>
      </dsp:nvSpPr>
      <dsp:spPr>
        <a:xfrm>
          <a:off x="1169121" y="197013"/>
          <a:ext cx="1496614" cy="1496614"/>
        </a:xfrm>
        <a:prstGeom prst="pieWedg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zh-CN" altLang="en-US" sz="3000" kern="1200">
              <a:latin typeface="微软雅黑" panose="020B0503020204020204" pitchFamily="34" charset="-122"/>
              <a:ea typeface="微软雅黑" panose="020B0503020204020204" pitchFamily="34" charset="-122"/>
            </a:rPr>
            <a:t>推</a:t>
          </a:r>
        </a:p>
      </dsp:txBody>
      <dsp:txXfrm>
        <a:off x="1607469" y="635361"/>
        <a:ext cx="1058266" cy="1058266"/>
      </dsp:txXfrm>
    </dsp:sp>
    <dsp:sp modelId="{015FB58D-DD4E-451E-98A5-C7847344BDC2}">
      <dsp:nvSpPr>
        <dsp:cNvPr id="0" name=""/>
        <dsp:cNvSpPr/>
      </dsp:nvSpPr>
      <dsp:spPr>
        <a:xfrm rot="5400000">
          <a:off x="2734863" y="197013"/>
          <a:ext cx="1496614" cy="1496614"/>
        </a:xfrm>
        <a:prstGeom prst="pieWedg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zh-CN" altLang="en-US" sz="3000" kern="1200">
              <a:latin typeface="微软雅黑" panose="020B0503020204020204" pitchFamily="34" charset="-122"/>
              <a:ea typeface="微软雅黑" panose="020B0503020204020204" pitchFamily="34" charset="-122"/>
            </a:rPr>
            <a:t>演</a:t>
          </a:r>
        </a:p>
      </dsp:txBody>
      <dsp:txXfrm rot="-5400000">
        <a:off x="2734863" y="635361"/>
        <a:ext cx="1058266" cy="1058266"/>
      </dsp:txXfrm>
    </dsp:sp>
    <dsp:sp modelId="{0FF2CD0B-1A3F-48C3-84EE-B887EB647EAA}">
      <dsp:nvSpPr>
        <dsp:cNvPr id="0" name=""/>
        <dsp:cNvSpPr/>
      </dsp:nvSpPr>
      <dsp:spPr>
        <a:xfrm rot="10800000">
          <a:off x="2734863" y="1762755"/>
          <a:ext cx="1496614" cy="1496614"/>
        </a:xfrm>
        <a:prstGeom prst="pieWedg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zh-CN" altLang="en-US" sz="3000" kern="1200">
              <a:latin typeface="微软雅黑" panose="020B0503020204020204" pitchFamily="34" charset="-122"/>
              <a:ea typeface="微软雅黑" panose="020B0503020204020204" pitchFamily="34" charset="-122"/>
            </a:rPr>
            <a:t>导</a:t>
          </a:r>
        </a:p>
      </dsp:txBody>
      <dsp:txXfrm rot="10800000">
        <a:off x="2734863" y="1762755"/>
        <a:ext cx="1058266" cy="1058266"/>
      </dsp:txXfrm>
    </dsp:sp>
    <dsp:sp modelId="{4529CBFE-1956-4E5C-9E01-4A3CC0A849DF}">
      <dsp:nvSpPr>
        <dsp:cNvPr id="0" name=""/>
        <dsp:cNvSpPr/>
      </dsp:nvSpPr>
      <dsp:spPr>
        <a:xfrm rot="16200000">
          <a:off x="1169121" y="1762755"/>
          <a:ext cx="1496614" cy="1496614"/>
        </a:xfrm>
        <a:prstGeom prst="pieWedg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zh-CN" altLang="en-US" sz="3000" kern="1200">
              <a:latin typeface="微软雅黑" panose="020B0503020204020204" pitchFamily="34" charset="-122"/>
              <a:ea typeface="微软雅黑" panose="020B0503020204020204" pitchFamily="34" charset="-122"/>
            </a:rPr>
            <a:t>行</a:t>
          </a:r>
        </a:p>
      </dsp:txBody>
      <dsp:txXfrm rot="5400000">
        <a:off x="1607469" y="1762755"/>
        <a:ext cx="1058266" cy="1058266"/>
      </dsp:txXfrm>
    </dsp:sp>
    <dsp:sp modelId="{05B26738-813E-40C7-A21A-8E834997C05D}">
      <dsp:nvSpPr>
        <dsp:cNvPr id="0" name=""/>
        <dsp:cNvSpPr/>
      </dsp:nvSpPr>
      <dsp:spPr>
        <a:xfrm>
          <a:off x="2328518" y="1196442"/>
          <a:ext cx="731161" cy="757740"/>
        </a:xfrm>
        <a:prstGeom prst="circularArrow">
          <a:avLst/>
        </a:prstGeom>
        <a:solidFill>
          <a:srgbClr val="0070C0"/>
        </a:solidFill>
        <a:ln w="25400" cap="flat" cmpd="sng" algn="ctr">
          <a:solidFill>
            <a:srgbClr val="FFFF00"/>
          </a:solidFill>
          <a:prstDash val="solid"/>
        </a:ln>
        <a:effectLst/>
      </dsp:spPr>
      <dsp:style>
        <a:lnRef idx="2">
          <a:schemeClr val="accent6"/>
        </a:lnRef>
        <a:fillRef idx="1">
          <a:schemeClr val="lt1"/>
        </a:fillRef>
        <a:effectRef idx="0">
          <a:schemeClr val="accent6"/>
        </a:effectRef>
        <a:fontRef idx="minor">
          <a:schemeClr val="dk1"/>
        </a:fontRef>
      </dsp:style>
    </dsp:sp>
    <dsp:sp modelId="{8D0128E7-D0F0-4620-99B6-4B57C74B684E}">
      <dsp:nvSpPr>
        <dsp:cNvPr id="0" name=""/>
        <dsp:cNvSpPr/>
      </dsp:nvSpPr>
      <dsp:spPr>
        <a:xfrm rot="10800000">
          <a:off x="2334719" y="1435728"/>
          <a:ext cx="731161" cy="757745"/>
        </a:xfrm>
        <a:prstGeom prst="circularArrow">
          <a:avLst/>
        </a:prstGeom>
        <a:solidFill>
          <a:srgbClr val="0070C0"/>
        </a:solidFill>
        <a:ln w="25400" cap="flat" cmpd="sng" algn="ctr">
          <a:solidFill>
            <a:srgbClr val="FFFF00"/>
          </a:solidFill>
          <a:prstDash val="solid"/>
        </a:ln>
        <a:effectLst/>
      </dsp:spPr>
      <dsp:style>
        <a:lnRef idx="2">
          <a:schemeClr val="accent2"/>
        </a:lnRef>
        <a:fillRef idx="1">
          <a:schemeClr val="lt1"/>
        </a:fillRef>
        <a:effectRef idx="0">
          <a:schemeClr val="accent2"/>
        </a:effectRef>
        <a:fontRef idx="minor">
          <a:schemeClr val="dk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7BFE09-399B-47A7-A8F1-B548BB985127}">
      <dsp:nvSpPr>
        <dsp:cNvPr id="0" name=""/>
        <dsp:cNvSpPr/>
      </dsp:nvSpPr>
      <dsp:spPr>
        <a:xfrm>
          <a:off x="0" y="0"/>
          <a:ext cx="3549994" cy="2088232"/>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B485D7-7B54-41D4-BC92-06E26E552CDA}">
      <dsp:nvSpPr>
        <dsp:cNvPr id="0" name=""/>
        <dsp:cNvSpPr/>
      </dsp:nvSpPr>
      <dsp:spPr>
        <a:xfrm>
          <a:off x="141424" y="626469"/>
          <a:ext cx="1892460" cy="83529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zh-CN" altLang="en-US" sz="3100" u="none" strike="noStrike" kern="1200" dirty="0" smtClean="0">
              <a:effectLst/>
            </a:rPr>
            <a:t>情绪处理</a:t>
          </a:r>
          <a:endParaRPr lang="zh-CN" altLang="en-US" sz="3100" b="0" i="0" u="none" strike="noStrike" kern="1200" dirty="0">
            <a:effectLst/>
            <a:latin typeface="华文细黑"/>
          </a:endParaRPr>
        </a:p>
      </dsp:txBody>
      <dsp:txXfrm>
        <a:off x="182200" y="667245"/>
        <a:ext cx="1810908" cy="753740"/>
      </dsp:txXfrm>
    </dsp:sp>
    <dsp:sp modelId="{0FC5B8C0-F9A6-408D-BABC-13A974563BE3}">
      <dsp:nvSpPr>
        <dsp:cNvPr id="0" name=""/>
        <dsp:cNvSpPr/>
      </dsp:nvSpPr>
      <dsp:spPr>
        <a:xfrm>
          <a:off x="2142579" y="626469"/>
          <a:ext cx="1892460" cy="835292"/>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zh-CN" altLang="en-US" sz="3100" kern="1200" dirty="0" smtClean="0"/>
            <a:t>真相还原</a:t>
          </a:r>
          <a:endParaRPr lang="zh-CN" altLang="en-US" sz="3100" kern="1200" dirty="0"/>
        </a:p>
      </dsp:txBody>
      <dsp:txXfrm>
        <a:off x="2183355" y="667245"/>
        <a:ext cx="1810908" cy="75374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7BFE09-399B-47A7-A8F1-B548BB985127}">
      <dsp:nvSpPr>
        <dsp:cNvPr id="0" name=""/>
        <dsp:cNvSpPr/>
      </dsp:nvSpPr>
      <dsp:spPr>
        <a:xfrm>
          <a:off x="262691" y="0"/>
          <a:ext cx="3516835" cy="2296320"/>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B485D7-7B54-41D4-BC92-06E26E552CDA}">
      <dsp:nvSpPr>
        <dsp:cNvPr id="0" name=""/>
        <dsp:cNvSpPr/>
      </dsp:nvSpPr>
      <dsp:spPr>
        <a:xfrm>
          <a:off x="50809" y="688896"/>
          <a:ext cx="1965290" cy="918528"/>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zh-CN" altLang="en-US" sz="3200" b="0" i="0" u="none" strike="noStrike" kern="1200" dirty="0" smtClean="0">
              <a:effectLst/>
              <a:latin typeface="华文细黑"/>
            </a:rPr>
            <a:t>法理演绎</a:t>
          </a:r>
          <a:endParaRPr lang="zh-CN" altLang="en-US" sz="3200" b="0" i="0" u="none" strike="noStrike" kern="1200" dirty="0">
            <a:effectLst/>
            <a:latin typeface="华文细黑"/>
          </a:endParaRPr>
        </a:p>
      </dsp:txBody>
      <dsp:txXfrm>
        <a:off x="95648" y="733735"/>
        <a:ext cx="1875612" cy="828850"/>
      </dsp:txXfrm>
    </dsp:sp>
    <dsp:sp modelId="{0FC5B8C0-F9A6-408D-BABC-13A974563BE3}">
      <dsp:nvSpPr>
        <dsp:cNvPr id="0" name=""/>
        <dsp:cNvSpPr/>
      </dsp:nvSpPr>
      <dsp:spPr>
        <a:xfrm>
          <a:off x="2121354" y="688896"/>
          <a:ext cx="1965290" cy="918528"/>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zh-CN" altLang="en-US" sz="3200" kern="1200" dirty="0" smtClean="0"/>
            <a:t>定责合作</a:t>
          </a:r>
          <a:endParaRPr lang="zh-CN" altLang="en-US" sz="3200" kern="1200" dirty="0"/>
        </a:p>
      </dsp:txBody>
      <dsp:txXfrm>
        <a:off x="2166193" y="733735"/>
        <a:ext cx="1875612" cy="82885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7BFE09-399B-47A7-A8F1-B548BB985127}">
      <dsp:nvSpPr>
        <dsp:cNvPr id="0" name=""/>
        <dsp:cNvSpPr/>
      </dsp:nvSpPr>
      <dsp:spPr>
        <a:xfrm>
          <a:off x="242308" y="0"/>
          <a:ext cx="3243960" cy="2160240"/>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B485D7-7B54-41D4-BC92-06E26E552CDA}">
      <dsp:nvSpPr>
        <dsp:cNvPr id="0" name=""/>
        <dsp:cNvSpPr/>
      </dsp:nvSpPr>
      <dsp:spPr>
        <a:xfrm>
          <a:off x="46" y="648072"/>
          <a:ext cx="1861624" cy="86409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zh-CN" altLang="en-US" sz="3000" b="0" i="0" u="none" strike="noStrike" kern="1200" dirty="0" smtClean="0">
              <a:effectLst/>
              <a:latin typeface="华文细黑"/>
            </a:rPr>
            <a:t>建议引导</a:t>
          </a:r>
          <a:endParaRPr lang="zh-CN" altLang="en-US" sz="3000" b="0" i="0" u="none" strike="noStrike" kern="1200" dirty="0">
            <a:effectLst/>
            <a:latin typeface="华文细黑"/>
          </a:endParaRPr>
        </a:p>
      </dsp:txBody>
      <dsp:txXfrm>
        <a:off x="42228" y="690254"/>
        <a:ext cx="1777260" cy="779732"/>
      </dsp:txXfrm>
    </dsp:sp>
    <dsp:sp modelId="{57BBDF51-B9F3-4A78-834B-2761F4DA7DCF}">
      <dsp:nvSpPr>
        <dsp:cNvPr id="0" name=""/>
        <dsp:cNvSpPr/>
      </dsp:nvSpPr>
      <dsp:spPr>
        <a:xfrm>
          <a:off x="1954752" y="648072"/>
          <a:ext cx="1861624" cy="864096"/>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zh-CN" altLang="en-US" sz="3000" u="none" strike="noStrike" kern="1200" dirty="0" smtClean="0">
              <a:effectLst/>
            </a:rPr>
            <a:t>释怨选择</a:t>
          </a:r>
          <a:endParaRPr lang="zh-CN" altLang="en-US" sz="3000" b="0" i="0" u="none" strike="noStrike" kern="1200" dirty="0">
            <a:effectLst/>
            <a:latin typeface="华文细黑"/>
          </a:endParaRPr>
        </a:p>
      </dsp:txBody>
      <dsp:txXfrm>
        <a:off x="1996934" y="690254"/>
        <a:ext cx="1777260" cy="77973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7BFE09-399B-47A7-A8F1-B548BB985127}">
      <dsp:nvSpPr>
        <dsp:cNvPr id="0" name=""/>
        <dsp:cNvSpPr/>
      </dsp:nvSpPr>
      <dsp:spPr>
        <a:xfrm>
          <a:off x="237659" y="0"/>
          <a:ext cx="3181720" cy="2088232"/>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B485D7-7B54-41D4-BC92-06E26E552CDA}">
      <dsp:nvSpPr>
        <dsp:cNvPr id="0" name=""/>
        <dsp:cNvSpPr/>
      </dsp:nvSpPr>
      <dsp:spPr>
        <a:xfrm>
          <a:off x="47932" y="626469"/>
          <a:ext cx="1778020" cy="83529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zh-CN" altLang="en-US" sz="2900" b="0" i="0" u="none" strike="noStrike" kern="1200" dirty="0" smtClean="0">
              <a:effectLst/>
              <a:latin typeface="华文细黑"/>
            </a:rPr>
            <a:t>约定承诺</a:t>
          </a:r>
          <a:endParaRPr lang="zh-CN" altLang="en-US" sz="2900" b="0" i="0" u="none" strike="noStrike" kern="1200" dirty="0">
            <a:effectLst/>
            <a:latin typeface="华文细黑"/>
          </a:endParaRPr>
        </a:p>
      </dsp:txBody>
      <dsp:txXfrm>
        <a:off x="88708" y="667245"/>
        <a:ext cx="1696468" cy="753740"/>
      </dsp:txXfrm>
    </dsp:sp>
    <dsp:sp modelId="{57BBDF51-B9F3-4A78-834B-2761F4DA7DCF}">
      <dsp:nvSpPr>
        <dsp:cNvPr id="0" name=""/>
        <dsp:cNvSpPr/>
      </dsp:nvSpPr>
      <dsp:spPr>
        <a:xfrm>
          <a:off x="1913847" y="603181"/>
          <a:ext cx="1778020" cy="835292"/>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zh-CN" altLang="en-US" sz="2900" b="0" i="0" u="none" strike="noStrike" kern="1200" smtClean="0">
              <a:effectLst/>
              <a:latin typeface="华文细黑"/>
            </a:rPr>
            <a:t>推动践行</a:t>
          </a:r>
          <a:endParaRPr lang="zh-CN" altLang="en-US" sz="2900" b="0" i="0" u="none" strike="noStrike" kern="1200" dirty="0">
            <a:effectLst/>
            <a:latin typeface="华文细黑"/>
          </a:endParaRPr>
        </a:p>
      </dsp:txBody>
      <dsp:txXfrm>
        <a:off x="1954623" y="643957"/>
        <a:ext cx="1696468" cy="753740"/>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1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8.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EA5DD9-9348-44FB-98F2-0C4BC79ACB42}" type="datetimeFigureOut">
              <a:rPr lang="zh-CN" altLang="en-US" smtClean="0"/>
              <a:t>2021/7/7</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98768D-A55C-4602-8D4D-2C6F89266901}" type="slidenum">
              <a:rPr lang="zh-CN" altLang="en-US" smtClean="0"/>
              <a:t>‹#›</a:t>
            </a:fld>
            <a:endParaRPr lang="zh-CN" altLang="en-US"/>
          </a:p>
        </p:txBody>
      </p:sp>
    </p:spTree>
    <p:extLst>
      <p:ext uri="{BB962C8B-B14F-4D97-AF65-F5344CB8AC3E}">
        <p14:creationId xmlns:p14="http://schemas.microsoft.com/office/powerpoint/2010/main" val="3721501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督导方式和策略，小组发言补充督导。环节一：如何处置？发现问题适时引导补充，完整流程。环节二：情景模拟，应对互动，引导发表意见。</a:t>
            </a:r>
            <a:endParaRPr lang="en-US" altLang="zh-CN" dirty="0" smtClean="0"/>
          </a:p>
          <a:p>
            <a:r>
              <a:rPr lang="zh-CN" altLang="en-US" dirty="0" smtClean="0"/>
              <a:t>环节三：甄别应对找中可能的情况，引导沟通技巧。环节四：引导善后如何闭环和安全教育的防御</a:t>
            </a:r>
            <a:endParaRPr lang="zh-CN" altLang="en-US" dirty="0"/>
          </a:p>
        </p:txBody>
      </p:sp>
      <p:sp>
        <p:nvSpPr>
          <p:cNvPr id="4" name="灯片编号占位符 3"/>
          <p:cNvSpPr>
            <a:spLocks noGrp="1"/>
          </p:cNvSpPr>
          <p:nvPr>
            <p:ph type="sldNum" sz="quarter" idx="10"/>
          </p:nvPr>
        </p:nvSpPr>
        <p:spPr/>
        <p:txBody>
          <a:bodyPr/>
          <a:lstStyle/>
          <a:p>
            <a:fld id="{30F221F6-0810-41FC-B4E5-6E511AF5DB66}" type="slidenum">
              <a:rPr lang="zh-CN" altLang="en-US" smtClean="0"/>
              <a:t>16</a:t>
            </a:fld>
            <a:endParaRPr lang="zh-CN" altLang="en-US"/>
          </a:p>
        </p:txBody>
      </p:sp>
    </p:spTree>
    <p:extLst>
      <p:ext uri="{BB962C8B-B14F-4D97-AF65-F5344CB8AC3E}">
        <p14:creationId xmlns:p14="http://schemas.microsoft.com/office/powerpoint/2010/main" val="19714404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2021/7/7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2021/7/7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2021/7/7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628650" y="4767263"/>
            <a:ext cx="2057400" cy="273844"/>
          </a:xfrm>
        </p:spPr>
        <p:txBody>
          <a:bodyPr/>
          <a:lstStyle>
            <a:lvl1pPr>
              <a:defRPr/>
            </a:lvl1pPr>
          </a:lstStyle>
          <a:p>
            <a:fld id="{F5204067-0095-4560-A319-333041B31A52}" type="datetime1">
              <a:rPr lang="zh-CN" altLang="en-US"/>
              <a:pPr/>
              <a:t>2021/7/7</a:t>
            </a:fld>
            <a:endParaRPr lang="zh-CN" altLang="en-US" sz="1400">
              <a:solidFill>
                <a:schemeClr val="tx1"/>
              </a:solidFill>
            </a:endParaRPr>
          </a:p>
        </p:txBody>
      </p:sp>
      <p:sp>
        <p:nvSpPr>
          <p:cNvPr id="4" name="页脚占位符 3"/>
          <p:cNvSpPr>
            <a:spLocks noGrp="1"/>
          </p:cNvSpPr>
          <p:nvPr>
            <p:ph type="ftr" sz="quarter" idx="11"/>
          </p:nvPr>
        </p:nvSpPr>
        <p:spPr>
          <a:xfrm>
            <a:off x="3028950" y="4767263"/>
            <a:ext cx="3086100" cy="273844"/>
          </a:xfrm>
        </p:spPr>
        <p:txBody>
          <a:bodyPr/>
          <a:lstStyle>
            <a:lvl1pPr>
              <a:defRPr/>
            </a:lvl1pPr>
          </a:lstStyle>
          <a:p>
            <a:endParaRPr lang="zh-CN" altLang="zh-CN"/>
          </a:p>
        </p:txBody>
      </p:sp>
      <p:sp>
        <p:nvSpPr>
          <p:cNvPr id="5" name="灯片编号占位符 4"/>
          <p:cNvSpPr>
            <a:spLocks noGrp="1"/>
          </p:cNvSpPr>
          <p:nvPr>
            <p:ph type="sldNum" sz="quarter" idx="12"/>
          </p:nvPr>
        </p:nvSpPr>
        <p:spPr>
          <a:xfrm>
            <a:off x="6457950" y="4767263"/>
            <a:ext cx="2057400" cy="273844"/>
          </a:xfrm>
        </p:spPr>
        <p:txBody>
          <a:bodyPr/>
          <a:lstStyle>
            <a:lvl1pPr>
              <a:defRPr/>
            </a:lvl1pPr>
          </a:lstStyle>
          <a:p>
            <a:fld id="{F4186F57-17F9-4A2D-8AB9-23C06D97103C}" type="slidenum">
              <a:rPr lang="zh-CN" altLang="en-US"/>
              <a:pPr/>
              <a:t>‹#›</a:t>
            </a:fld>
            <a:endParaRPr lang="zh-CN" altLang="en-US" sz="1400">
              <a:solidFill>
                <a:schemeClr val="tx1"/>
              </a:solidFill>
            </a:endParaRPr>
          </a:p>
        </p:txBody>
      </p:sp>
    </p:spTree>
    <p:extLst>
      <p:ext uri="{BB962C8B-B14F-4D97-AF65-F5344CB8AC3E}">
        <p14:creationId xmlns:p14="http://schemas.microsoft.com/office/powerpoint/2010/main" val="2111177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2021/7/7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2021/7/7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2021/7/7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t>2021/7/7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lvl1pPr>
              <a:defRPr sz="3200">
                <a:latin typeface="微软雅黑" panose="020B0503020204020204" pitchFamily="34" charset="-122"/>
                <a:ea typeface="微软雅黑" panose="020B0503020204020204" pitchFamily="34" charset="-122"/>
              </a:defRPr>
            </a:lvl1pPr>
          </a:lstStyle>
          <a:p>
            <a:r>
              <a:rPr lang="zh-CN" altLang="en-US" dirty="0" smtClean="0"/>
              <a:t>单击此处编辑母版标题样式</a:t>
            </a:r>
            <a:endParaRPr lang="zh-CN" altLang="en-US" dirty="0"/>
          </a:p>
        </p:txBody>
      </p:sp>
      <p:sp>
        <p:nvSpPr>
          <p:cNvPr id="3" name="日期占位符 2"/>
          <p:cNvSpPr>
            <a:spLocks noGrp="1"/>
          </p:cNvSpPr>
          <p:nvPr>
            <p:ph type="dt" sz="half" idx="10"/>
          </p:nvPr>
        </p:nvSpPr>
        <p:spPr/>
        <p:txBody>
          <a:bodyPr/>
          <a:lstStyle/>
          <a:p>
            <a:fld id="{530820CF-B880-4189-942D-D702A7CBA730}" type="datetimeFigureOut">
              <a:rPr lang="zh-CN" altLang="en-US" smtClean="0"/>
              <a:t>2021/7/7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2021/7/7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2021/7/7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2021/7/7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2021/7/7</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36229;&#36234;&#24005;&#23792;%20&#21019;&#19994;&#24179;&#21488;.flv" TargetMode="External"/><Relationship Id="rId2" Type="http://schemas.openxmlformats.org/officeDocument/2006/relationships/hyperlink" Target="&#12298;&#22402;&#30452;&#26497;&#38480;&#12299;&#21106;&#32499;_&#26631;&#28165;.flv" TargetMode="Externa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hyperlink" Target="file:///D:\&#39592;&#24178;&#29677;&#20027;&#20219;&#22521;&#35757;&#36164;&#26009;\&#19978;&#20132;&#20316;&#19994;\2-&#19968;&#39063;&#29273;&#40831;&#65292;&#19968;&#20221;&#21451;&#24773;-&#26045;&#21355;&#22269;-&#24066;&#21355;&#29983;&#23398;&#26657;\&#38506;&#20607;&#21327;&#35758;&#20070;.doc"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36.jpeg"/><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7.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6.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7.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6.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4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7.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7.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5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419621"/>
            <a:ext cx="9144000" cy="1440161"/>
          </a:xfrm>
          <a:prstGeom prst="rect">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tx1"/>
              </a:solidFill>
              <a:latin typeface="微软雅黑" panose="020B0503020204020204" pitchFamily="34" charset="-122"/>
              <a:ea typeface="微软雅黑" panose="020B0503020204020204" pitchFamily="34" charset="-122"/>
            </a:endParaRPr>
          </a:p>
        </p:txBody>
      </p:sp>
      <p:pic>
        <p:nvPicPr>
          <p:cNvPr id="10" name="Picture 2" descr="http://n.sinaimg.cn/sinacn23/366/w700h466/20180628/0bdc-heqpwqy46170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7" y="54409"/>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12" name="矩形 11"/>
          <p:cNvSpPr/>
          <p:nvPr/>
        </p:nvSpPr>
        <p:spPr>
          <a:xfrm>
            <a:off x="1797776" y="1907540"/>
            <a:ext cx="4903907" cy="707886"/>
          </a:xfrm>
          <a:prstGeom prst="rect">
            <a:avLst/>
          </a:prstGeom>
          <a:solidFill>
            <a:schemeClr val="accent2">
              <a:lumMod val="50000"/>
              <a:alpha val="42000"/>
            </a:schemeClr>
          </a:solidFill>
        </p:spPr>
        <p:txBody>
          <a:bodyPr wrap="none">
            <a:spAutoFit/>
          </a:bodyPr>
          <a:lstStyle/>
          <a:p>
            <a:pPr algn="ctr"/>
            <a:r>
              <a:rPr lang="zh-CN" altLang="en-US" sz="3200" dirty="0" smtClean="0">
                <a:solidFill>
                  <a:schemeClr val="bg1"/>
                </a:solidFill>
                <a:latin typeface="微软雅黑" panose="020B0503020204020204" pitchFamily="34" charset="-122"/>
                <a:ea typeface="微软雅黑" panose="020B0503020204020204" pitchFamily="34" charset="-122"/>
              </a:rPr>
              <a:t>班级</a:t>
            </a:r>
            <a:r>
              <a:rPr lang="zh-CN" altLang="en-US" sz="4000" dirty="0" smtClean="0">
                <a:solidFill>
                  <a:srgbClr val="FF0000"/>
                </a:solidFill>
                <a:latin typeface="方正粗黑宋简体" panose="02000000000000000000" pitchFamily="2" charset="-122"/>
                <a:ea typeface="方正粗黑宋简体" panose="02000000000000000000" pitchFamily="2" charset="-122"/>
              </a:rPr>
              <a:t>突发</a:t>
            </a:r>
            <a:r>
              <a:rPr lang="zh-CN" altLang="en-US" sz="3200" dirty="0" smtClean="0">
                <a:solidFill>
                  <a:schemeClr val="bg1"/>
                </a:solidFill>
                <a:latin typeface="微软雅黑" panose="020B0503020204020204" pitchFamily="34" charset="-122"/>
                <a:ea typeface="微软雅黑" panose="020B0503020204020204" pitchFamily="34" charset="-122"/>
              </a:rPr>
              <a:t>事件处理</a:t>
            </a:r>
            <a:r>
              <a:rPr lang="zh-CN" altLang="en-US" sz="3200" dirty="0">
                <a:solidFill>
                  <a:schemeClr val="bg1"/>
                </a:solidFill>
                <a:latin typeface="微软雅黑" panose="020B0503020204020204" pitchFamily="34" charset="-122"/>
                <a:ea typeface="微软雅黑" panose="020B0503020204020204" pitchFamily="34" charset="-122"/>
              </a:rPr>
              <a:t>与</a:t>
            </a:r>
            <a:r>
              <a:rPr lang="zh-CN" altLang="en-US" sz="3200" dirty="0" smtClean="0">
                <a:solidFill>
                  <a:schemeClr val="bg1"/>
                </a:solidFill>
                <a:latin typeface="微软雅黑" panose="020B0503020204020204" pitchFamily="34" charset="-122"/>
                <a:ea typeface="微软雅黑" panose="020B0503020204020204" pitchFamily="34" charset="-122"/>
              </a:rPr>
              <a:t>预防</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11" name="矩形 10"/>
          <p:cNvSpPr/>
          <p:nvPr/>
        </p:nvSpPr>
        <p:spPr>
          <a:xfrm>
            <a:off x="251520" y="226844"/>
            <a:ext cx="3092513" cy="369332"/>
          </a:xfrm>
          <a:prstGeom prst="rect">
            <a:avLst/>
          </a:prstGeom>
        </p:spPr>
        <p:txBody>
          <a:bodyPr wrap="none">
            <a:spAutoFit/>
          </a:bodyPr>
          <a:lstStyle/>
          <a:p>
            <a:r>
              <a:rPr lang="zh-CN" altLang="en-US" dirty="0">
                <a:solidFill>
                  <a:schemeClr val="bg1"/>
                </a:solidFill>
                <a:latin typeface="微软雅黑" panose="020B0503020204020204" pitchFamily="34" charset="-122"/>
                <a:ea typeface="微软雅黑" panose="020B0503020204020204" pitchFamily="34" charset="-122"/>
              </a:rPr>
              <a:t>关键任务引领 </a:t>
            </a:r>
            <a:r>
              <a:rPr lang="zh-CN" altLang="en-US" dirty="0" smtClean="0">
                <a:solidFill>
                  <a:schemeClr val="bg1"/>
                </a:solidFill>
                <a:latin typeface="微软雅黑" panose="020B0503020204020204" pitchFamily="34" charset="-122"/>
                <a:ea typeface="微软雅黑" panose="020B0503020204020204" pitchFamily="34" charset="-122"/>
              </a:rPr>
              <a:t> 提升</a:t>
            </a:r>
            <a:r>
              <a:rPr lang="zh-CN" altLang="en-US" dirty="0">
                <a:solidFill>
                  <a:schemeClr val="bg1"/>
                </a:solidFill>
                <a:latin typeface="微软雅黑" panose="020B0503020204020204" pitchFamily="34" charset="-122"/>
                <a:ea typeface="微软雅黑" panose="020B0503020204020204" pitchFamily="34" charset="-122"/>
              </a:rPr>
              <a:t>核心素养</a:t>
            </a:r>
          </a:p>
        </p:txBody>
      </p:sp>
      <p:cxnSp>
        <p:nvCxnSpPr>
          <p:cNvPr id="15" name="直接连接符 14"/>
          <p:cNvCxnSpPr/>
          <p:nvPr/>
        </p:nvCxnSpPr>
        <p:spPr>
          <a:xfrm>
            <a:off x="7596336" y="267494"/>
            <a:ext cx="1547664" cy="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6876256" y="411510"/>
            <a:ext cx="2267744" cy="0"/>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4777" y="4515968"/>
            <a:ext cx="9139223" cy="4315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400" dirty="0" smtClean="0">
                <a:solidFill>
                  <a:schemeClr val="bg1"/>
                </a:solidFill>
                <a:latin typeface="华文楷体" panose="02010600040101010101" pitchFamily="2" charset="-122"/>
                <a:ea typeface="华文楷体" panose="02010600040101010101" pitchFamily="2" charset="-122"/>
              </a:rPr>
              <a:t>上海市中职班主任培训基地</a:t>
            </a:r>
            <a:endParaRPr lang="en-US" altLang="zh-CN" sz="1400" dirty="0" smtClean="0">
              <a:solidFill>
                <a:schemeClr val="bg1"/>
              </a:solidFill>
              <a:latin typeface="华文楷体" panose="02010600040101010101" pitchFamily="2" charset="-122"/>
              <a:ea typeface="华文楷体" panose="02010600040101010101" pitchFamily="2" charset="-122"/>
            </a:endParaRPr>
          </a:p>
          <a:p>
            <a:pPr algn="r"/>
            <a:r>
              <a:rPr lang="zh-CN" altLang="en-US" sz="1400" dirty="0" smtClean="0">
                <a:solidFill>
                  <a:schemeClr val="bg1"/>
                </a:solidFill>
                <a:latin typeface="华文楷体" panose="02010600040101010101" pitchFamily="2" charset="-122"/>
                <a:ea typeface="华文楷体" panose="02010600040101010101" pitchFamily="2" charset="-122"/>
              </a:rPr>
              <a:t>上海市经济管理学校  宋庆华</a:t>
            </a:r>
            <a:endParaRPr lang="zh-CN" altLang="en-US" sz="1400" dirty="0">
              <a:solidFill>
                <a:schemeClr val="bg1"/>
              </a:solidFill>
              <a:latin typeface="华文楷体" panose="02010600040101010101" pitchFamily="2" charset="-122"/>
              <a:ea typeface="华文楷体" panose="02010600040101010101" pitchFamily="2" charset="-122"/>
            </a:endParaRPr>
          </a:p>
        </p:txBody>
      </p:sp>
      <p:sp>
        <p:nvSpPr>
          <p:cNvPr id="2" name="矩形 1"/>
          <p:cNvSpPr/>
          <p:nvPr/>
        </p:nvSpPr>
        <p:spPr>
          <a:xfrm>
            <a:off x="6689454" y="1894604"/>
            <a:ext cx="871228" cy="70788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3">
            <a:schemeClr val="accent6"/>
          </a:fillRef>
          <a:effectRef idx="2">
            <a:schemeClr val="accent6"/>
          </a:effectRef>
          <a:fontRef idx="minor">
            <a:schemeClr val="lt1"/>
          </a:fontRef>
        </p:style>
        <p:txBody>
          <a:bodyPr wrap="square">
            <a:spAutoFit/>
          </a:bodyPr>
          <a:lstStyle/>
          <a:p>
            <a:pPr algn="ctr"/>
            <a:r>
              <a:rPr lang="zh-CN" altLang="en-US" sz="2000" dirty="0" smtClean="0">
                <a:solidFill>
                  <a:schemeClr val="bg1"/>
                </a:solidFill>
                <a:latin typeface="微软雅黑" panose="020B0503020204020204" pitchFamily="34" charset="-122"/>
                <a:ea typeface="微软雅黑" panose="020B0503020204020204" pitchFamily="34" charset="-122"/>
              </a:rPr>
              <a:t>案例</a:t>
            </a:r>
            <a:endParaRPr lang="en-US" altLang="zh-CN" sz="2000" dirty="0" smtClean="0">
              <a:solidFill>
                <a:schemeClr val="bg1"/>
              </a:solidFill>
              <a:latin typeface="微软雅黑" panose="020B0503020204020204" pitchFamily="34" charset="-122"/>
              <a:ea typeface="微软雅黑" panose="020B0503020204020204" pitchFamily="34" charset="-122"/>
            </a:endParaRPr>
          </a:p>
          <a:p>
            <a:pPr algn="ctr"/>
            <a:r>
              <a:rPr lang="zh-CN" altLang="en-US" sz="2000" dirty="0" smtClean="0">
                <a:solidFill>
                  <a:schemeClr val="bg1"/>
                </a:solidFill>
                <a:latin typeface="微软雅黑" panose="020B0503020204020204" pitchFamily="34" charset="-122"/>
                <a:ea typeface="微软雅黑" panose="020B0503020204020204" pitchFamily="34" charset="-122"/>
              </a:rPr>
              <a:t>督导</a:t>
            </a:r>
            <a:endParaRPr lang="en-US" altLang="zh-CN" sz="20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9789470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82367" y="734506"/>
            <a:ext cx="3582539" cy="522924"/>
          </a:xfrm>
          <a:effectLst/>
        </p:spPr>
        <p:txBody>
          <a:bodyPr>
            <a:normAutofit/>
          </a:bodyPr>
          <a:lstStyle/>
          <a:p>
            <a:pPr algn="l"/>
            <a:r>
              <a:rPr lang="zh-CN" altLang="en-US" sz="2400" dirty="0" smtClean="0">
                <a:effectLst/>
              </a:rPr>
              <a:t>权威要不要？</a:t>
            </a:r>
            <a:r>
              <a:rPr lang="zh-CN" altLang="en-US" sz="2400" dirty="0"/>
              <a:t>怎么要</a:t>
            </a:r>
            <a:r>
              <a:rPr lang="zh-CN" altLang="en-US" sz="2400" dirty="0" smtClean="0"/>
              <a:t>？</a:t>
            </a:r>
            <a:endParaRPr lang="zh-CN" altLang="en-US" sz="2400" dirty="0">
              <a:effectLst/>
            </a:endParaRPr>
          </a:p>
        </p:txBody>
      </p:sp>
      <p:sp>
        <p:nvSpPr>
          <p:cNvPr id="3" name="标题 1"/>
          <p:cNvSpPr txBox="1">
            <a:spLocks/>
          </p:cNvSpPr>
          <p:nvPr/>
        </p:nvSpPr>
        <p:spPr>
          <a:xfrm>
            <a:off x="1691680" y="1304578"/>
            <a:ext cx="2151856" cy="522924"/>
          </a:xfrm>
          <a:prstGeom prst="rect">
            <a:avLst/>
          </a:prstGeom>
          <a:effectLst/>
        </p:spPr>
        <p:txBody>
          <a:bodyPr vert="horz" anchor="ctr">
            <a:norm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endParaRPr lang="zh-CN" altLang="en-US" sz="2800" dirty="0">
              <a:effectLst/>
              <a:latin typeface="微软雅黑" pitchFamily="34" charset="-122"/>
              <a:ea typeface="微软雅黑" pitchFamily="34" charset="-122"/>
            </a:endParaRPr>
          </a:p>
        </p:txBody>
      </p:sp>
      <p:sp>
        <p:nvSpPr>
          <p:cNvPr id="4" name="标题 1"/>
          <p:cNvSpPr txBox="1">
            <a:spLocks/>
          </p:cNvSpPr>
          <p:nvPr/>
        </p:nvSpPr>
        <p:spPr>
          <a:xfrm>
            <a:off x="629421" y="1707654"/>
            <a:ext cx="3888432" cy="1026114"/>
          </a:xfrm>
          <a:prstGeom prst="rect">
            <a:avLst/>
          </a:prstGeom>
          <a:effectLst/>
        </p:spPr>
        <p:txBody>
          <a:bodyPr vert="horz"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endParaRPr lang="en-US" altLang="zh-CN" sz="2000" dirty="0" smtClean="0">
              <a:effectLst/>
              <a:latin typeface="微软雅黑" pitchFamily="34" charset="-122"/>
              <a:ea typeface="微软雅黑" pitchFamily="34" charset="-122"/>
            </a:endParaRPr>
          </a:p>
          <a:p>
            <a:pPr marL="457200" indent="-457200">
              <a:buFont typeface="Wingdings" panose="05000000000000000000" pitchFamily="2" charset="2"/>
              <a:buChar char="Ø"/>
            </a:pPr>
            <a:r>
              <a:rPr lang="zh-CN" altLang="en-US" sz="2000" dirty="0" smtClean="0">
                <a:solidFill>
                  <a:schemeClr val="tx1"/>
                </a:solidFill>
                <a:effectLst/>
                <a:latin typeface="微软雅黑" pitchFamily="34" charset="-122"/>
                <a:ea typeface="微软雅黑" pitchFamily="34" charset="-122"/>
              </a:rPr>
              <a:t>班主任教师的法定地位</a:t>
            </a:r>
            <a:endParaRPr lang="en-US" altLang="zh-CN" sz="2000" dirty="0" smtClean="0">
              <a:solidFill>
                <a:schemeClr val="tx1"/>
              </a:solidFill>
              <a:effectLst/>
              <a:latin typeface="微软雅黑" pitchFamily="34" charset="-122"/>
              <a:ea typeface="微软雅黑" pitchFamily="34" charset="-122"/>
            </a:endParaRPr>
          </a:p>
          <a:p>
            <a:pPr marL="457200" indent="-457200">
              <a:buFont typeface="Wingdings" panose="05000000000000000000" pitchFamily="2" charset="2"/>
              <a:buChar char="Ø"/>
            </a:pPr>
            <a:r>
              <a:rPr lang="zh-CN" altLang="en-US" sz="2000" dirty="0" smtClean="0">
                <a:solidFill>
                  <a:schemeClr val="tx1"/>
                </a:solidFill>
                <a:effectLst/>
                <a:latin typeface="微软雅黑" pitchFamily="34" charset="-122"/>
                <a:ea typeface="微软雅黑" pitchFamily="34" charset="-122"/>
              </a:rPr>
              <a:t>班主任教师个人的人格魅力、学识、</a:t>
            </a:r>
            <a:r>
              <a:rPr lang="zh-CN" altLang="en-US" sz="2000" dirty="0" smtClean="0">
                <a:solidFill>
                  <a:srgbClr val="FF0000"/>
                </a:solidFill>
                <a:effectLst/>
                <a:latin typeface="微软雅黑" pitchFamily="34" charset="-122"/>
                <a:ea typeface="微软雅黑" pitchFamily="34" charset="-122"/>
              </a:rPr>
              <a:t>威信</a:t>
            </a:r>
            <a:r>
              <a:rPr lang="zh-CN" altLang="en-US" sz="2000" dirty="0" smtClean="0">
                <a:solidFill>
                  <a:schemeClr val="tx1"/>
                </a:solidFill>
                <a:effectLst/>
                <a:latin typeface="微软雅黑" pitchFamily="34" charset="-122"/>
                <a:ea typeface="微软雅黑" pitchFamily="34" charset="-122"/>
              </a:rPr>
              <a:t>、亲和力等</a:t>
            </a:r>
            <a:endParaRPr lang="zh-CN" altLang="en-US" sz="2000" dirty="0">
              <a:solidFill>
                <a:schemeClr val="tx1"/>
              </a:solidFill>
              <a:effectLst/>
              <a:latin typeface="微软雅黑" pitchFamily="34" charset="-122"/>
              <a:ea typeface="微软雅黑" pitchFamily="34" charset="-122"/>
            </a:endParaRPr>
          </a:p>
        </p:txBody>
      </p:sp>
      <p:sp>
        <p:nvSpPr>
          <p:cNvPr id="5" name="矩形 4"/>
          <p:cNvSpPr/>
          <p:nvPr/>
        </p:nvSpPr>
        <p:spPr>
          <a:xfrm>
            <a:off x="827584" y="3363838"/>
            <a:ext cx="3384376" cy="918102"/>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sz="2000" dirty="0" smtClean="0">
                <a:solidFill>
                  <a:schemeClr val="tx1"/>
                </a:solidFill>
                <a:latin typeface="微软雅黑" panose="020B0503020204020204" pitchFamily="34" charset="-122"/>
                <a:ea typeface="微软雅黑" panose="020B0503020204020204" pitchFamily="34" charset="-122"/>
              </a:rPr>
              <a:t>观点：</a:t>
            </a:r>
            <a:r>
              <a:rPr lang="zh-CN" altLang="en-US" sz="2000" dirty="0" smtClean="0">
                <a:solidFill>
                  <a:srgbClr val="FF0000"/>
                </a:solidFill>
                <a:latin typeface="微软雅黑" panose="020B0503020204020204" pitchFamily="34" charset="-122"/>
                <a:ea typeface="微软雅黑" panose="020B0503020204020204" pitchFamily="34" charset="-122"/>
              </a:rPr>
              <a:t>威信</a:t>
            </a:r>
            <a:r>
              <a:rPr lang="zh-CN" altLang="en-US" sz="2000" dirty="0" smtClean="0">
                <a:solidFill>
                  <a:schemeClr val="tx1"/>
                </a:solidFill>
                <a:latin typeface="微软雅黑" panose="020B0503020204020204" pitchFamily="34" charset="-122"/>
                <a:ea typeface="微软雅黑" panose="020B0503020204020204" pitchFamily="34" charset="-122"/>
              </a:rPr>
              <a:t>实质是体现了良好的师生关系，是对学生心理和行为的影响力。</a:t>
            </a:r>
            <a:endParaRPr lang="zh-CN" altLang="en-US" sz="2000" dirty="0">
              <a:solidFill>
                <a:schemeClr val="tx1"/>
              </a:solidFill>
              <a:latin typeface="微软雅黑" panose="020B0503020204020204" pitchFamily="34" charset="-122"/>
              <a:ea typeface="微软雅黑" panose="020B0503020204020204" pitchFamily="34" charset="-122"/>
            </a:endParaRPr>
          </a:p>
        </p:txBody>
      </p:sp>
      <p:sp>
        <p:nvSpPr>
          <p:cNvPr id="9" name="矩形 6"/>
          <p:cNvSpPr>
            <a:spLocks noChangeArrowheads="1"/>
          </p:cNvSpPr>
          <p:nvPr/>
        </p:nvSpPr>
        <p:spPr bwMode="auto">
          <a:xfrm>
            <a:off x="0" y="0"/>
            <a:ext cx="9144000" cy="431800"/>
          </a:xfrm>
          <a:prstGeom prst="rect">
            <a:avLst/>
          </a:prstGeom>
          <a:solidFill>
            <a:srgbClr val="5C3F41"/>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10" name="矩形 1"/>
          <p:cNvSpPr>
            <a:spLocks noChangeArrowheads="1"/>
          </p:cNvSpPr>
          <p:nvPr/>
        </p:nvSpPr>
        <p:spPr bwMode="auto">
          <a:xfrm>
            <a:off x="0" y="431800"/>
            <a:ext cx="9163250" cy="45719"/>
          </a:xfrm>
          <a:prstGeom prst="rect">
            <a:avLst/>
          </a:prstGeom>
          <a:solidFill>
            <a:srgbClr val="FF9500"/>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11" name="矩形 3"/>
          <p:cNvSpPr>
            <a:spLocks noChangeArrowheads="1"/>
          </p:cNvSpPr>
          <p:nvPr/>
        </p:nvSpPr>
        <p:spPr bwMode="auto">
          <a:xfrm>
            <a:off x="4601284" y="0"/>
            <a:ext cx="1138950" cy="431800"/>
          </a:xfrm>
          <a:prstGeom prst="rect">
            <a:avLst/>
          </a:prstGeom>
          <a:solidFill>
            <a:srgbClr val="FF9500"/>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r>
              <a:rPr lang="zh-CN" altLang="en-US" sz="1600" dirty="0">
                <a:solidFill>
                  <a:srgbClr val="FFFFFF"/>
                </a:solidFill>
                <a:latin typeface="微软雅黑" pitchFamily="34" charset="-122"/>
                <a:ea typeface="微软雅黑" pitchFamily="34" charset="-122"/>
                <a:sym typeface="微软雅黑" pitchFamily="34" charset="-122"/>
              </a:rPr>
              <a:t>基础知识</a:t>
            </a:r>
            <a:endParaRPr lang="zh-CN" altLang="zh-CN" sz="1600" dirty="0">
              <a:solidFill>
                <a:srgbClr val="FFFFFF"/>
              </a:solidFill>
              <a:latin typeface="微软雅黑" pitchFamily="34" charset="-122"/>
              <a:ea typeface="微软雅黑" pitchFamily="34" charset="-122"/>
              <a:sym typeface="微软雅黑" pitchFamily="34" charset="-122"/>
            </a:endParaRPr>
          </a:p>
        </p:txBody>
      </p:sp>
      <p:sp>
        <p:nvSpPr>
          <p:cNvPr id="12" name="矩形 3"/>
          <p:cNvSpPr>
            <a:spLocks noChangeArrowheads="1"/>
          </p:cNvSpPr>
          <p:nvPr/>
        </p:nvSpPr>
        <p:spPr bwMode="auto">
          <a:xfrm>
            <a:off x="6905220" y="0"/>
            <a:ext cx="1074828" cy="431800"/>
          </a:xfrm>
          <a:prstGeom prst="rect">
            <a:avLst/>
          </a:prstGeom>
          <a:noFill/>
          <a:ln>
            <a:noFill/>
          </a:ln>
        </p:spPr>
        <p:txBody>
          <a:bodyPr anchor="ctr"/>
          <a:lstStyle/>
          <a:p>
            <a:pPr algn="ctr"/>
            <a:r>
              <a:rPr lang="zh-CN" altLang="en-US" sz="1600" dirty="0">
                <a:solidFill>
                  <a:srgbClr val="FFFFFF"/>
                </a:solidFill>
                <a:latin typeface="微软雅黑" pitchFamily="34" charset="-122"/>
                <a:ea typeface="微软雅黑" pitchFamily="34" charset="-122"/>
                <a:sym typeface="微软雅黑" pitchFamily="34" charset="-122"/>
              </a:rPr>
              <a:t>处理方法</a:t>
            </a:r>
            <a:endParaRPr lang="zh-CN" altLang="zh-CN" sz="1600" dirty="0">
              <a:solidFill>
                <a:srgbClr val="FFFFFF"/>
              </a:solidFill>
              <a:latin typeface="微软雅黑" pitchFamily="34" charset="-122"/>
              <a:ea typeface="微软雅黑" pitchFamily="34" charset="-122"/>
              <a:sym typeface="微软雅黑" pitchFamily="34" charset="-122"/>
            </a:endParaRPr>
          </a:p>
        </p:txBody>
      </p:sp>
      <p:sp>
        <p:nvSpPr>
          <p:cNvPr id="13" name="矩形 3"/>
          <p:cNvSpPr>
            <a:spLocks noChangeArrowheads="1"/>
          </p:cNvSpPr>
          <p:nvPr/>
        </p:nvSpPr>
        <p:spPr bwMode="auto">
          <a:xfrm>
            <a:off x="5740234" y="0"/>
            <a:ext cx="1164986" cy="431800"/>
          </a:xfrm>
          <a:prstGeom prst="rect">
            <a:avLst/>
          </a:prstGeom>
          <a:noFill/>
          <a:ln>
            <a:noFill/>
          </a:ln>
        </p:spPr>
        <p:txBody>
          <a:bodyPr anchor="ctr"/>
          <a:lstStyle/>
          <a:p>
            <a:pPr algn="ctr"/>
            <a:r>
              <a:rPr lang="zh-CN" altLang="en-US" sz="1600" dirty="0">
                <a:solidFill>
                  <a:srgbClr val="FFFFFF"/>
                </a:solidFill>
                <a:latin typeface="微软雅黑" pitchFamily="34" charset="-122"/>
                <a:ea typeface="微软雅黑" pitchFamily="34" charset="-122"/>
                <a:sym typeface="微软雅黑" pitchFamily="34" charset="-122"/>
              </a:rPr>
              <a:t>处理原则</a:t>
            </a:r>
            <a:endParaRPr lang="zh-CN" altLang="zh-CN" sz="1600" dirty="0">
              <a:solidFill>
                <a:srgbClr val="FFFFFF"/>
              </a:solidFill>
              <a:latin typeface="微软雅黑" pitchFamily="34" charset="-122"/>
              <a:ea typeface="微软雅黑" pitchFamily="34" charset="-122"/>
              <a:sym typeface="微软雅黑" pitchFamily="34" charset="-122"/>
            </a:endParaRPr>
          </a:p>
        </p:txBody>
      </p:sp>
      <p:sp>
        <p:nvSpPr>
          <p:cNvPr id="14" name="椭圆 19"/>
          <p:cNvSpPr>
            <a:spLocks noChangeArrowheads="1"/>
          </p:cNvSpPr>
          <p:nvPr/>
        </p:nvSpPr>
        <p:spPr bwMode="auto">
          <a:xfrm>
            <a:off x="270646" y="36512"/>
            <a:ext cx="358775" cy="358775"/>
          </a:xfrm>
          <a:prstGeom prst="ellipse">
            <a:avLst/>
          </a:prstGeom>
          <a:solidFill>
            <a:srgbClr val="FFFFFF">
              <a:alpha val="34000"/>
            </a:srgbClr>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15" name="矩形 3"/>
          <p:cNvSpPr>
            <a:spLocks noChangeArrowheads="1"/>
          </p:cNvSpPr>
          <p:nvPr/>
        </p:nvSpPr>
        <p:spPr bwMode="auto">
          <a:xfrm>
            <a:off x="7968606" y="0"/>
            <a:ext cx="1026147" cy="431800"/>
          </a:xfrm>
          <a:prstGeom prst="rect">
            <a:avLst/>
          </a:prstGeom>
          <a:noFill/>
          <a:ln>
            <a:noFill/>
          </a:ln>
        </p:spPr>
        <p:txBody>
          <a:bodyPr anchor="ctr"/>
          <a:lstStyle/>
          <a:p>
            <a:pPr algn="ctr"/>
            <a:r>
              <a:rPr lang="zh-CN" altLang="en-US" sz="1600" dirty="0">
                <a:solidFill>
                  <a:srgbClr val="FFFFFF"/>
                </a:solidFill>
                <a:latin typeface="微软雅黑" pitchFamily="34" charset="-122"/>
                <a:ea typeface="微软雅黑" pitchFamily="34" charset="-122"/>
                <a:sym typeface="微软雅黑" pitchFamily="34" charset="-122"/>
              </a:rPr>
              <a:t>善后预防</a:t>
            </a:r>
            <a:endParaRPr lang="zh-CN" altLang="zh-CN" sz="1600" dirty="0">
              <a:solidFill>
                <a:srgbClr val="FFFFFF"/>
              </a:solidFill>
              <a:latin typeface="微软雅黑" pitchFamily="34" charset="-122"/>
              <a:ea typeface="微软雅黑" pitchFamily="34" charset="-122"/>
              <a:sym typeface="微软雅黑" pitchFamily="34" charset="-122"/>
            </a:endParaRPr>
          </a:p>
        </p:txBody>
      </p:sp>
      <p:pic>
        <p:nvPicPr>
          <p:cNvPr id="1032" name="Picture 8" descr="http://www.jcplastic.com/Private/NewsImgs/635501035492743750829617306.jpg"/>
          <p:cNvPicPr>
            <a:picLocks noChangeAspect="1" noChangeArrowheads="1"/>
          </p:cNvPicPr>
          <p:nvPr/>
        </p:nvPicPr>
        <p:blipFill rotWithShape="1">
          <a:blip r:embed="rId2">
            <a:extLst>
              <a:ext uri="{28A0092B-C50C-407E-A947-70E740481C1C}">
                <a14:useLocalDpi xmlns:a14="http://schemas.microsoft.com/office/drawing/2010/main" val="0"/>
              </a:ext>
            </a:extLst>
          </a:blip>
          <a:srcRect l="2646" r="1778"/>
          <a:stretch/>
        </p:blipFill>
        <p:spPr bwMode="auto">
          <a:xfrm>
            <a:off x="4945871" y="1519280"/>
            <a:ext cx="3918697" cy="2921035"/>
          </a:xfrm>
          <a:prstGeom prst="rect">
            <a:avLst/>
          </a:prstGeom>
          <a:noFill/>
          <a:extLst>
            <a:ext uri="{909E8E84-426E-40DD-AFC4-6F175D3DCCD1}">
              <a14:hiddenFill xmlns:a14="http://schemas.microsoft.com/office/drawing/2010/main">
                <a:solidFill>
                  <a:srgbClr val="FFFFFF"/>
                </a:solidFill>
              </a14:hiddenFill>
            </a:ext>
          </a:extLst>
        </p:spPr>
      </p:pic>
      <p:sp>
        <p:nvSpPr>
          <p:cNvPr id="17" name="任意多边形 9"/>
          <p:cNvSpPr>
            <a:spLocks noChangeArrowheads="1"/>
          </p:cNvSpPr>
          <p:nvPr/>
        </p:nvSpPr>
        <p:spPr bwMode="auto">
          <a:xfrm>
            <a:off x="4611518" y="1290176"/>
            <a:ext cx="0" cy="3343275"/>
          </a:xfrm>
          <a:custGeom>
            <a:avLst/>
            <a:gdLst>
              <a:gd name="T0" fmla="*/ 0 w 635"/>
              <a:gd name="T1" fmla="*/ 0 h 4457700"/>
              <a:gd name="T2" fmla="*/ 0 w 635"/>
              <a:gd name="T3" fmla="*/ 4457700 h 4457700"/>
              <a:gd name="T4" fmla="*/ 0 60000 65536"/>
              <a:gd name="T5" fmla="*/ 0 60000 65536"/>
              <a:gd name="T6" fmla="*/ 0 w 635"/>
              <a:gd name="T7" fmla="*/ 0 h 4457700"/>
              <a:gd name="T8" fmla="*/ 635 w 635"/>
              <a:gd name="T9" fmla="*/ 4457700 h 4457700"/>
            </a:gdLst>
            <a:ahLst/>
            <a:cxnLst>
              <a:cxn ang="T4">
                <a:pos x="T0" y="T1"/>
              </a:cxn>
              <a:cxn ang="T5">
                <a:pos x="T2" y="T3"/>
              </a:cxn>
            </a:cxnLst>
            <a:rect l="T6" t="T7" r="T8" b="T9"/>
            <a:pathLst>
              <a:path w="635" h="4457700">
                <a:moveTo>
                  <a:pt x="0" y="0"/>
                </a:moveTo>
                <a:lnTo>
                  <a:pt x="0" y="4457700"/>
                </a:lnTo>
              </a:path>
            </a:pathLst>
          </a:custGeom>
          <a:noFill/>
          <a:ln w="19050" cap="flat" cmpd="sng">
            <a:solidFill>
              <a:srgbClr val="42719B"/>
            </a:solidFill>
            <a:prstDash val="lgDash"/>
            <a:bevel/>
            <a:headEnd/>
            <a:tailEnd/>
          </a:ln>
          <a:extLst>
            <a:ext uri="{909E8E84-426E-40DD-AFC4-6F175D3DCCD1}">
              <a14:hiddenFill xmlns:a14="http://schemas.microsoft.com/office/drawing/2010/main">
                <a:solidFill>
                  <a:srgbClr val="FFFFFF"/>
                </a:solidFill>
              </a14:hiddenFill>
            </a:ext>
          </a:extLst>
        </p:spPr>
        <p:txBody>
          <a:bodyPr lIns="68580" tIns="34290" rIns="68580" bIns="34290" anchor="ctr"/>
          <a:lstStyle/>
          <a:p>
            <a:pPr algn="ctr"/>
            <a:endParaRPr lang="zh-CN" altLang="zh-CN">
              <a:solidFill>
                <a:srgbClr val="FFFFFF"/>
              </a:solidFill>
              <a:latin typeface="宋体" pitchFamily="2" charset="-122"/>
              <a:sym typeface="宋体" pitchFamily="2" charset="-122"/>
            </a:endParaRPr>
          </a:p>
        </p:txBody>
      </p:sp>
      <p:sp>
        <p:nvSpPr>
          <p:cNvPr id="18" name="五边形 44"/>
          <p:cNvSpPr>
            <a:spLocks noChangeArrowheads="1"/>
          </p:cNvSpPr>
          <p:nvPr/>
        </p:nvSpPr>
        <p:spPr bwMode="auto">
          <a:xfrm>
            <a:off x="0" y="734506"/>
            <a:ext cx="513976" cy="448469"/>
          </a:xfrm>
          <a:prstGeom prst="homePlate">
            <a:avLst>
              <a:gd name="adj" fmla="val 31983"/>
            </a:avLst>
          </a:prstGeom>
          <a:solidFill>
            <a:srgbClr val="7F7F7F"/>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6" name="矩形 5"/>
          <p:cNvSpPr/>
          <p:nvPr/>
        </p:nvSpPr>
        <p:spPr>
          <a:xfrm>
            <a:off x="5292080" y="3822889"/>
            <a:ext cx="1224136" cy="3330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latin typeface="微软雅黑" pitchFamily="34" charset="-122"/>
                <a:ea typeface="微软雅黑" pitchFamily="34" charset="-122"/>
              </a:rPr>
              <a:t>基于尊重建立信任</a:t>
            </a:r>
            <a:endParaRPr lang="zh-CN" altLang="en-US" dirty="0">
              <a:latin typeface="微软雅黑" pitchFamily="34" charset="-122"/>
              <a:ea typeface="微软雅黑" pitchFamily="34" charset="-122"/>
            </a:endParaRPr>
          </a:p>
        </p:txBody>
      </p:sp>
    </p:spTree>
    <p:extLst>
      <p:ext uri="{BB962C8B-B14F-4D97-AF65-F5344CB8AC3E}">
        <p14:creationId xmlns:p14="http://schemas.microsoft.com/office/powerpoint/2010/main" val="827056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img8.3lian.com/mb/01/10/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1182975"/>
            <a:ext cx="4206729" cy="3332991"/>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899592" y="1995686"/>
            <a:ext cx="3168352" cy="707886"/>
          </a:xfrm>
          <a:prstGeom prst="rect">
            <a:avLst/>
          </a:prstGeom>
        </p:spPr>
        <p:txBody>
          <a:bodyPr wrap="square">
            <a:spAutoFit/>
          </a:bodyPr>
          <a:lstStyle/>
          <a:p>
            <a:r>
              <a:rPr lang="zh-CN" altLang="en-US" sz="2000" dirty="0" smtClean="0">
                <a:latin typeface="微软雅黑" panose="020B0503020204020204" pitchFamily="34" charset="-122"/>
                <a:ea typeface="微软雅黑" panose="020B0503020204020204" pitchFamily="34" charset="-122"/>
              </a:rPr>
              <a:t>说说班级学生的基本情况，</a:t>
            </a:r>
            <a:endParaRPr lang="en-US" altLang="zh-CN" sz="2000" dirty="0" smtClean="0">
              <a:latin typeface="微软雅黑" panose="020B0503020204020204" pitchFamily="34" charset="-122"/>
              <a:ea typeface="微软雅黑" panose="020B0503020204020204" pitchFamily="34" charset="-122"/>
            </a:endParaRPr>
          </a:p>
          <a:p>
            <a:r>
              <a:rPr lang="zh-CN" altLang="en-US" sz="2000" dirty="0">
                <a:latin typeface="微软雅黑" panose="020B0503020204020204" pitchFamily="34" charset="-122"/>
                <a:ea typeface="微软雅黑" panose="020B0503020204020204" pitchFamily="34" charset="-122"/>
              </a:rPr>
              <a:t>有哪些</a:t>
            </a:r>
            <a:r>
              <a:rPr lang="zh-CN" altLang="en-US" sz="2000" dirty="0" smtClean="0">
                <a:latin typeface="微软雅黑" panose="020B0503020204020204" pitchFamily="34" charset="-122"/>
                <a:ea typeface="微软雅黑" panose="020B0503020204020204" pitchFamily="34" charset="-122"/>
              </a:rPr>
              <a:t>需要特别</a:t>
            </a:r>
            <a:r>
              <a:rPr lang="zh-CN" altLang="en-US" sz="2000" dirty="0">
                <a:latin typeface="微软雅黑" panose="020B0503020204020204" pitchFamily="34" charset="-122"/>
                <a:ea typeface="微软雅黑" panose="020B0503020204020204" pitchFamily="34" charset="-122"/>
              </a:rPr>
              <a:t>关注</a:t>
            </a:r>
            <a:r>
              <a:rPr lang="zh-CN" altLang="en-US" sz="2000" dirty="0" smtClean="0">
                <a:latin typeface="微软雅黑" panose="020B0503020204020204" pitchFamily="34" charset="-122"/>
                <a:ea typeface="微软雅黑" panose="020B0503020204020204" pitchFamily="34" charset="-122"/>
              </a:rPr>
              <a:t>的？</a:t>
            </a:r>
            <a:endParaRPr lang="zh-CN" altLang="en-US" sz="2000" dirty="0">
              <a:latin typeface="微软雅黑" panose="020B0503020204020204" pitchFamily="34" charset="-122"/>
              <a:ea typeface="微软雅黑" panose="020B0503020204020204" pitchFamily="34" charset="-122"/>
            </a:endParaRPr>
          </a:p>
        </p:txBody>
      </p:sp>
      <p:sp>
        <p:nvSpPr>
          <p:cNvPr id="4" name="矩形 6"/>
          <p:cNvSpPr>
            <a:spLocks noChangeArrowheads="1"/>
          </p:cNvSpPr>
          <p:nvPr/>
        </p:nvSpPr>
        <p:spPr bwMode="auto">
          <a:xfrm>
            <a:off x="0" y="0"/>
            <a:ext cx="9144000" cy="431800"/>
          </a:xfrm>
          <a:prstGeom prst="rect">
            <a:avLst/>
          </a:prstGeom>
          <a:solidFill>
            <a:srgbClr val="5C3F41"/>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5" name="矩形 1"/>
          <p:cNvSpPr>
            <a:spLocks noChangeArrowheads="1"/>
          </p:cNvSpPr>
          <p:nvPr/>
        </p:nvSpPr>
        <p:spPr bwMode="auto">
          <a:xfrm>
            <a:off x="0" y="431800"/>
            <a:ext cx="9163250" cy="45719"/>
          </a:xfrm>
          <a:prstGeom prst="rect">
            <a:avLst/>
          </a:prstGeom>
          <a:solidFill>
            <a:srgbClr val="FF9500"/>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7" name="矩形 3"/>
          <p:cNvSpPr>
            <a:spLocks noChangeArrowheads="1"/>
          </p:cNvSpPr>
          <p:nvPr/>
        </p:nvSpPr>
        <p:spPr bwMode="auto">
          <a:xfrm>
            <a:off x="4601284" y="0"/>
            <a:ext cx="1138950" cy="431800"/>
          </a:xfrm>
          <a:prstGeom prst="rect">
            <a:avLst/>
          </a:prstGeom>
          <a:solidFill>
            <a:srgbClr val="FF9500"/>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r>
              <a:rPr lang="zh-CN" altLang="en-US" sz="1600" dirty="0">
                <a:solidFill>
                  <a:srgbClr val="FFFFFF"/>
                </a:solidFill>
                <a:latin typeface="微软雅黑" pitchFamily="34" charset="-122"/>
                <a:ea typeface="微软雅黑" pitchFamily="34" charset="-122"/>
                <a:sym typeface="微软雅黑" pitchFamily="34" charset="-122"/>
              </a:rPr>
              <a:t>基础知识</a:t>
            </a:r>
            <a:endParaRPr lang="zh-CN" altLang="zh-CN" sz="1600" dirty="0">
              <a:solidFill>
                <a:srgbClr val="FFFFFF"/>
              </a:solidFill>
              <a:latin typeface="微软雅黑" pitchFamily="34" charset="-122"/>
              <a:ea typeface="微软雅黑" pitchFamily="34" charset="-122"/>
              <a:sym typeface="微软雅黑" pitchFamily="34" charset="-122"/>
            </a:endParaRPr>
          </a:p>
        </p:txBody>
      </p:sp>
      <p:sp>
        <p:nvSpPr>
          <p:cNvPr id="8" name="矩形 3"/>
          <p:cNvSpPr>
            <a:spLocks noChangeArrowheads="1"/>
          </p:cNvSpPr>
          <p:nvPr/>
        </p:nvSpPr>
        <p:spPr bwMode="auto">
          <a:xfrm>
            <a:off x="7968606" y="0"/>
            <a:ext cx="1026147" cy="431800"/>
          </a:xfrm>
          <a:prstGeom prst="rect">
            <a:avLst/>
          </a:prstGeom>
          <a:noFill/>
          <a:ln>
            <a:noFill/>
          </a:ln>
        </p:spPr>
        <p:txBody>
          <a:bodyPr anchor="ctr"/>
          <a:lstStyle/>
          <a:p>
            <a:pPr algn="ctr"/>
            <a:r>
              <a:rPr lang="zh-CN" altLang="en-US" sz="1600" dirty="0">
                <a:solidFill>
                  <a:srgbClr val="FFFFFF"/>
                </a:solidFill>
                <a:latin typeface="微软雅黑" pitchFamily="34" charset="-122"/>
                <a:ea typeface="微软雅黑" pitchFamily="34" charset="-122"/>
                <a:sym typeface="微软雅黑" pitchFamily="34" charset="-122"/>
              </a:rPr>
              <a:t>善后预防</a:t>
            </a:r>
            <a:endParaRPr lang="zh-CN" altLang="zh-CN" sz="1600" dirty="0">
              <a:solidFill>
                <a:srgbClr val="FFFFFF"/>
              </a:solidFill>
              <a:latin typeface="微软雅黑" pitchFamily="34" charset="-122"/>
              <a:ea typeface="微软雅黑" pitchFamily="34" charset="-122"/>
              <a:sym typeface="微软雅黑" pitchFamily="34" charset="-122"/>
            </a:endParaRPr>
          </a:p>
        </p:txBody>
      </p:sp>
      <p:sp>
        <p:nvSpPr>
          <p:cNvPr id="9" name="矩形 3"/>
          <p:cNvSpPr>
            <a:spLocks noChangeArrowheads="1"/>
          </p:cNvSpPr>
          <p:nvPr/>
        </p:nvSpPr>
        <p:spPr bwMode="auto">
          <a:xfrm>
            <a:off x="6905220" y="0"/>
            <a:ext cx="1074828" cy="431800"/>
          </a:xfrm>
          <a:prstGeom prst="rect">
            <a:avLst/>
          </a:prstGeom>
          <a:noFill/>
          <a:ln>
            <a:noFill/>
          </a:ln>
        </p:spPr>
        <p:txBody>
          <a:bodyPr anchor="ctr"/>
          <a:lstStyle/>
          <a:p>
            <a:pPr algn="ctr"/>
            <a:r>
              <a:rPr lang="zh-CN" altLang="en-US" sz="1600" dirty="0">
                <a:solidFill>
                  <a:srgbClr val="FFFFFF"/>
                </a:solidFill>
                <a:latin typeface="微软雅黑" pitchFamily="34" charset="-122"/>
                <a:ea typeface="微软雅黑" pitchFamily="34" charset="-122"/>
                <a:sym typeface="微软雅黑" pitchFamily="34" charset="-122"/>
              </a:rPr>
              <a:t>处理方法</a:t>
            </a:r>
            <a:endParaRPr lang="zh-CN" altLang="zh-CN" sz="1600" dirty="0">
              <a:solidFill>
                <a:srgbClr val="FFFFFF"/>
              </a:solidFill>
              <a:latin typeface="微软雅黑" pitchFamily="34" charset="-122"/>
              <a:ea typeface="微软雅黑" pitchFamily="34" charset="-122"/>
              <a:sym typeface="微软雅黑" pitchFamily="34" charset="-122"/>
            </a:endParaRPr>
          </a:p>
        </p:txBody>
      </p:sp>
      <p:sp>
        <p:nvSpPr>
          <p:cNvPr id="10" name="矩形 3"/>
          <p:cNvSpPr>
            <a:spLocks noChangeArrowheads="1"/>
          </p:cNvSpPr>
          <p:nvPr/>
        </p:nvSpPr>
        <p:spPr bwMode="auto">
          <a:xfrm>
            <a:off x="5740234" y="0"/>
            <a:ext cx="1164986" cy="431800"/>
          </a:xfrm>
          <a:prstGeom prst="rect">
            <a:avLst/>
          </a:prstGeom>
          <a:noFill/>
          <a:ln>
            <a:noFill/>
          </a:ln>
        </p:spPr>
        <p:txBody>
          <a:bodyPr anchor="ctr"/>
          <a:lstStyle/>
          <a:p>
            <a:pPr algn="ctr"/>
            <a:r>
              <a:rPr lang="zh-CN" altLang="en-US" sz="1600" dirty="0">
                <a:solidFill>
                  <a:srgbClr val="FFFFFF"/>
                </a:solidFill>
                <a:latin typeface="微软雅黑" pitchFamily="34" charset="-122"/>
                <a:ea typeface="微软雅黑" pitchFamily="34" charset="-122"/>
                <a:sym typeface="微软雅黑" pitchFamily="34" charset="-122"/>
              </a:rPr>
              <a:t>处理原则</a:t>
            </a:r>
            <a:endParaRPr lang="zh-CN" altLang="zh-CN" sz="1600" dirty="0">
              <a:solidFill>
                <a:srgbClr val="FFFFFF"/>
              </a:solidFill>
              <a:latin typeface="微软雅黑" pitchFamily="34" charset="-122"/>
              <a:ea typeface="微软雅黑" pitchFamily="34" charset="-122"/>
              <a:sym typeface="微软雅黑" pitchFamily="34" charset="-122"/>
            </a:endParaRPr>
          </a:p>
        </p:txBody>
      </p:sp>
      <p:sp>
        <p:nvSpPr>
          <p:cNvPr id="11" name="椭圆 19"/>
          <p:cNvSpPr>
            <a:spLocks noChangeArrowheads="1"/>
          </p:cNvSpPr>
          <p:nvPr/>
        </p:nvSpPr>
        <p:spPr bwMode="auto">
          <a:xfrm>
            <a:off x="270646" y="36512"/>
            <a:ext cx="358775" cy="358775"/>
          </a:xfrm>
          <a:prstGeom prst="ellipse">
            <a:avLst/>
          </a:prstGeom>
          <a:solidFill>
            <a:srgbClr val="FFFFFF">
              <a:alpha val="34000"/>
            </a:srgbClr>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12" name="五边形 44"/>
          <p:cNvSpPr>
            <a:spLocks noChangeArrowheads="1"/>
          </p:cNvSpPr>
          <p:nvPr/>
        </p:nvSpPr>
        <p:spPr bwMode="auto">
          <a:xfrm>
            <a:off x="0" y="734506"/>
            <a:ext cx="513976" cy="448469"/>
          </a:xfrm>
          <a:prstGeom prst="homePlate">
            <a:avLst>
              <a:gd name="adj" fmla="val 31983"/>
            </a:avLst>
          </a:prstGeom>
          <a:solidFill>
            <a:srgbClr val="7F7F7F"/>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2" name="矩形 1"/>
          <p:cNvSpPr/>
          <p:nvPr/>
        </p:nvSpPr>
        <p:spPr>
          <a:xfrm>
            <a:off x="629114" y="734506"/>
            <a:ext cx="2339102" cy="461665"/>
          </a:xfrm>
          <a:prstGeom prst="rect">
            <a:avLst/>
          </a:prstGeom>
        </p:spPr>
        <p:txBody>
          <a:bodyPr wrap="none">
            <a:spAutoFit/>
          </a:bodyPr>
          <a:lstStyle/>
          <a:p>
            <a:r>
              <a:rPr lang="zh-CN" altLang="en-US" sz="2400" dirty="0" smtClean="0">
                <a:latin typeface="微软雅黑" panose="020B0503020204020204" pitchFamily="34" charset="-122"/>
                <a:ea typeface="微软雅黑" panose="020B0503020204020204" pitchFamily="34" charset="-122"/>
              </a:rPr>
              <a:t>洞察可能的突发</a:t>
            </a:r>
            <a:endParaRPr lang="zh-CN" altLang="en-US" sz="2400" dirty="0"/>
          </a:p>
        </p:txBody>
      </p:sp>
      <p:sp>
        <p:nvSpPr>
          <p:cNvPr id="3" name="矩形 2"/>
          <p:cNvSpPr/>
          <p:nvPr/>
        </p:nvSpPr>
        <p:spPr>
          <a:xfrm>
            <a:off x="450033" y="2931790"/>
            <a:ext cx="4121967" cy="1368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smtClean="0">
                <a:solidFill>
                  <a:srgbClr val="FF0000"/>
                </a:solidFill>
                <a:latin typeface="微软雅黑" pitchFamily="34" charset="-122"/>
                <a:ea typeface="微软雅黑" pitchFamily="34" charset="-122"/>
              </a:rPr>
              <a:t>观点：</a:t>
            </a:r>
            <a:r>
              <a:rPr lang="zh-CN" altLang="en-US" dirty="0" smtClean="0">
                <a:solidFill>
                  <a:schemeClr val="tx1"/>
                </a:solidFill>
                <a:latin typeface="微软雅黑" pitchFamily="34" charset="-122"/>
                <a:ea typeface="微软雅黑" pitchFamily="34" charset="-122"/>
              </a:rPr>
              <a:t>其实你已经做了选择，只不过在试图理解这个选择背后的原因。拓展认知的边界，教育不是为了此刻的不发生，但却拥有了更多的可能性。</a:t>
            </a:r>
            <a:endParaRPr lang="zh-CN" altLang="en-US" dirty="0">
              <a:solidFill>
                <a:schemeClr val="tx1"/>
              </a:solidFill>
              <a:latin typeface="微软雅黑" pitchFamily="34" charset="-122"/>
              <a:ea typeface="微软雅黑" pitchFamily="34" charset="-122"/>
            </a:endParaRPr>
          </a:p>
        </p:txBody>
      </p:sp>
      <p:sp>
        <p:nvSpPr>
          <p:cNvPr id="14" name="任意多边形 9"/>
          <p:cNvSpPr>
            <a:spLocks noChangeArrowheads="1"/>
          </p:cNvSpPr>
          <p:nvPr/>
        </p:nvSpPr>
        <p:spPr bwMode="auto">
          <a:xfrm>
            <a:off x="4601384" y="1196171"/>
            <a:ext cx="0" cy="3343275"/>
          </a:xfrm>
          <a:custGeom>
            <a:avLst/>
            <a:gdLst>
              <a:gd name="T0" fmla="*/ 0 w 635"/>
              <a:gd name="T1" fmla="*/ 0 h 4457700"/>
              <a:gd name="T2" fmla="*/ 0 w 635"/>
              <a:gd name="T3" fmla="*/ 4457700 h 4457700"/>
              <a:gd name="T4" fmla="*/ 0 60000 65536"/>
              <a:gd name="T5" fmla="*/ 0 60000 65536"/>
              <a:gd name="T6" fmla="*/ 0 w 635"/>
              <a:gd name="T7" fmla="*/ 0 h 4457700"/>
              <a:gd name="T8" fmla="*/ 635 w 635"/>
              <a:gd name="T9" fmla="*/ 4457700 h 4457700"/>
            </a:gdLst>
            <a:ahLst/>
            <a:cxnLst>
              <a:cxn ang="T4">
                <a:pos x="T0" y="T1"/>
              </a:cxn>
              <a:cxn ang="T5">
                <a:pos x="T2" y="T3"/>
              </a:cxn>
            </a:cxnLst>
            <a:rect l="T6" t="T7" r="T8" b="T9"/>
            <a:pathLst>
              <a:path w="635" h="4457700">
                <a:moveTo>
                  <a:pt x="0" y="0"/>
                </a:moveTo>
                <a:lnTo>
                  <a:pt x="0" y="4457700"/>
                </a:lnTo>
              </a:path>
            </a:pathLst>
          </a:custGeom>
          <a:noFill/>
          <a:ln w="19050" cap="flat" cmpd="sng">
            <a:solidFill>
              <a:srgbClr val="42719B"/>
            </a:solidFill>
            <a:prstDash val="lgDash"/>
            <a:bevel/>
            <a:headEnd/>
            <a:tailEnd/>
          </a:ln>
          <a:extLst>
            <a:ext uri="{909E8E84-426E-40DD-AFC4-6F175D3DCCD1}">
              <a14:hiddenFill xmlns:a14="http://schemas.microsoft.com/office/drawing/2010/main">
                <a:solidFill>
                  <a:srgbClr val="FFFFFF"/>
                </a:solidFill>
              </a14:hiddenFill>
            </a:ext>
          </a:extLst>
        </p:spPr>
        <p:txBody>
          <a:bodyPr lIns="68580" tIns="34290" rIns="68580" bIns="34290" anchor="ctr"/>
          <a:lstStyle/>
          <a:p>
            <a:pPr algn="ctr"/>
            <a:endParaRPr lang="zh-CN" altLang="zh-CN">
              <a:solidFill>
                <a:srgbClr val="FFFFFF"/>
              </a:solidFill>
              <a:latin typeface="宋体" pitchFamily="2" charset="-122"/>
              <a:sym typeface="宋体" pitchFamily="2" charset="-122"/>
            </a:endParaRPr>
          </a:p>
        </p:txBody>
      </p:sp>
    </p:spTree>
    <p:extLst>
      <p:ext uri="{BB962C8B-B14F-4D97-AF65-F5344CB8AC3E}">
        <p14:creationId xmlns:p14="http://schemas.microsoft.com/office/powerpoint/2010/main" val="224860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0" name="组合 50"/>
          <p:cNvGrpSpPr>
            <a:grpSpLocks/>
          </p:cNvGrpSpPr>
          <p:nvPr/>
        </p:nvGrpSpPr>
        <p:grpSpPr bwMode="auto">
          <a:xfrm>
            <a:off x="841848" y="1872961"/>
            <a:ext cx="1621631" cy="1757363"/>
            <a:chOff x="0" y="0"/>
            <a:chExt cx="2162114" cy="2343355"/>
          </a:xfrm>
        </p:grpSpPr>
        <p:sp>
          <p:nvSpPr>
            <p:cNvPr id="12291" name="椭圆 20"/>
            <p:cNvSpPr>
              <a:spLocks noChangeArrowheads="1"/>
            </p:cNvSpPr>
            <p:nvPr/>
          </p:nvSpPr>
          <p:spPr bwMode="auto">
            <a:xfrm>
              <a:off x="27036" y="208277"/>
              <a:ext cx="2135078" cy="2135078"/>
            </a:xfrm>
            <a:prstGeom prst="ellipse">
              <a:avLst/>
            </a:prstGeom>
            <a:solidFill>
              <a:srgbClr val="A1BD70"/>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12292" name="椭圆 24"/>
            <p:cNvSpPr>
              <a:spLocks noChangeArrowheads="1"/>
            </p:cNvSpPr>
            <p:nvPr/>
          </p:nvSpPr>
          <p:spPr bwMode="auto">
            <a:xfrm>
              <a:off x="0" y="0"/>
              <a:ext cx="721354" cy="721354"/>
            </a:xfrm>
            <a:prstGeom prst="ellipse">
              <a:avLst/>
            </a:prstGeom>
            <a:solidFill>
              <a:srgbClr val="A37F67"/>
            </a:solidFill>
            <a:ln w="63500" cap="flat" cmpd="sng">
              <a:solidFill>
                <a:srgbClr val="FFFBEF"/>
              </a:solidFill>
              <a:bevel/>
              <a:headEnd/>
              <a:tailEnd/>
            </a:ln>
          </p:spPr>
          <p:txBody>
            <a:bodyPr anchor="ctr"/>
            <a:lstStyle/>
            <a:p>
              <a:pPr algn="ctr"/>
              <a:endParaRPr lang="zh-CN" altLang="zh-CN">
                <a:solidFill>
                  <a:srgbClr val="FFFFFF"/>
                </a:solidFill>
                <a:latin typeface="宋体" pitchFamily="2" charset="-122"/>
                <a:sym typeface="宋体" pitchFamily="2" charset="-122"/>
              </a:endParaRPr>
            </a:p>
          </p:txBody>
        </p:sp>
        <p:sp>
          <p:nvSpPr>
            <p:cNvPr id="12293" name="文本框 30"/>
            <p:cNvSpPr>
              <a:spLocks noChangeArrowheads="1"/>
            </p:cNvSpPr>
            <p:nvPr/>
          </p:nvSpPr>
          <p:spPr bwMode="auto">
            <a:xfrm>
              <a:off x="130066" y="118116"/>
              <a:ext cx="468491" cy="554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100" b="1">
                  <a:solidFill>
                    <a:schemeClr val="bg1"/>
                  </a:solidFill>
                  <a:latin typeface="微软雅黑" pitchFamily="34" charset="-122"/>
                  <a:ea typeface="微软雅黑" pitchFamily="34" charset="-122"/>
                  <a:sym typeface="微软雅黑" pitchFamily="34" charset="-122"/>
                </a:rPr>
                <a:t>1</a:t>
              </a:r>
              <a:endParaRPr lang="zh-CN" altLang="en-US" sz="2100" b="1">
                <a:solidFill>
                  <a:schemeClr val="bg1"/>
                </a:solidFill>
                <a:latin typeface="微软雅黑" pitchFamily="34" charset="-122"/>
                <a:ea typeface="微软雅黑" pitchFamily="34" charset="-122"/>
                <a:sym typeface="微软雅黑" pitchFamily="34" charset="-122"/>
              </a:endParaRPr>
            </a:p>
          </p:txBody>
        </p:sp>
      </p:grpSp>
      <p:grpSp>
        <p:nvGrpSpPr>
          <p:cNvPr id="12297" name="组合 52"/>
          <p:cNvGrpSpPr>
            <a:grpSpLocks/>
          </p:cNvGrpSpPr>
          <p:nvPr/>
        </p:nvGrpSpPr>
        <p:grpSpPr bwMode="auto">
          <a:xfrm>
            <a:off x="6948563" y="1872961"/>
            <a:ext cx="1600200" cy="1757363"/>
            <a:chOff x="0" y="0"/>
            <a:chExt cx="2135078" cy="2343355"/>
          </a:xfrm>
        </p:grpSpPr>
        <p:sp>
          <p:nvSpPr>
            <p:cNvPr id="12298" name="椭圆 22"/>
            <p:cNvSpPr>
              <a:spLocks noChangeArrowheads="1"/>
            </p:cNvSpPr>
            <p:nvPr/>
          </p:nvSpPr>
          <p:spPr bwMode="auto">
            <a:xfrm>
              <a:off x="0" y="208277"/>
              <a:ext cx="2135078" cy="2135078"/>
            </a:xfrm>
            <a:prstGeom prst="ellipse">
              <a:avLst/>
            </a:prstGeom>
            <a:solidFill>
              <a:srgbClr val="F58D76"/>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12299" name="椭圆 29"/>
            <p:cNvSpPr>
              <a:spLocks noChangeArrowheads="1"/>
            </p:cNvSpPr>
            <p:nvPr/>
          </p:nvSpPr>
          <p:spPr bwMode="auto">
            <a:xfrm>
              <a:off x="183577" y="0"/>
              <a:ext cx="721354" cy="721354"/>
            </a:xfrm>
            <a:prstGeom prst="ellipse">
              <a:avLst/>
            </a:prstGeom>
            <a:solidFill>
              <a:srgbClr val="A37F67"/>
            </a:solidFill>
            <a:ln w="63500" cap="flat" cmpd="sng">
              <a:solidFill>
                <a:srgbClr val="FFFBEF"/>
              </a:solidFill>
              <a:bevel/>
              <a:headEnd/>
              <a:tailEnd/>
            </a:ln>
          </p:spPr>
          <p:txBody>
            <a:bodyPr anchor="ctr"/>
            <a:lstStyle/>
            <a:p>
              <a:pPr algn="ctr"/>
              <a:endParaRPr lang="zh-CN" altLang="zh-CN">
                <a:solidFill>
                  <a:srgbClr val="FFFFFF"/>
                </a:solidFill>
                <a:latin typeface="宋体" pitchFamily="2" charset="-122"/>
                <a:sym typeface="宋体" pitchFamily="2" charset="-122"/>
              </a:endParaRPr>
            </a:p>
          </p:txBody>
        </p:sp>
        <p:sp>
          <p:nvSpPr>
            <p:cNvPr id="12300" name="文本框 32"/>
            <p:cNvSpPr>
              <a:spLocks noChangeArrowheads="1"/>
            </p:cNvSpPr>
            <p:nvPr/>
          </p:nvSpPr>
          <p:spPr bwMode="auto">
            <a:xfrm>
              <a:off x="341314" y="118116"/>
              <a:ext cx="468829" cy="554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100" b="1">
                  <a:solidFill>
                    <a:schemeClr val="bg1"/>
                  </a:solidFill>
                  <a:latin typeface="微软雅黑" pitchFamily="34" charset="-122"/>
                  <a:ea typeface="微软雅黑" pitchFamily="34" charset="-122"/>
                  <a:sym typeface="微软雅黑" pitchFamily="34" charset="-122"/>
                </a:rPr>
                <a:t>3</a:t>
              </a:r>
              <a:endParaRPr lang="zh-CN" altLang="en-US" sz="2100" b="1">
                <a:solidFill>
                  <a:schemeClr val="bg1"/>
                </a:solidFill>
                <a:latin typeface="微软雅黑" pitchFamily="34" charset="-122"/>
                <a:ea typeface="微软雅黑" pitchFamily="34" charset="-122"/>
                <a:sym typeface="微软雅黑" pitchFamily="34" charset="-122"/>
              </a:endParaRPr>
            </a:p>
          </p:txBody>
        </p:sp>
      </p:grpSp>
      <p:grpSp>
        <p:nvGrpSpPr>
          <p:cNvPr id="12302" name="组合 51"/>
          <p:cNvGrpSpPr>
            <a:grpSpLocks/>
          </p:cNvGrpSpPr>
          <p:nvPr/>
        </p:nvGrpSpPr>
        <p:grpSpPr bwMode="auto">
          <a:xfrm>
            <a:off x="3905325" y="1872961"/>
            <a:ext cx="1600200" cy="1743075"/>
            <a:chOff x="0" y="0"/>
            <a:chExt cx="2135078" cy="2324306"/>
          </a:xfrm>
        </p:grpSpPr>
        <p:sp>
          <p:nvSpPr>
            <p:cNvPr id="12303" name="椭圆 21"/>
            <p:cNvSpPr>
              <a:spLocks noChangeArrowheads="1"/>
            </p:cNvSpPr>
            <p:nvPr/>
          </p:nvSpPr>
          <p:spPr bwMode="auto">
            <a:xfrm>
              <a:off x="0" y="189228"/>
              <a:ext cx="2135078" cy="2135078"/>
            </a:xfrm>
            <a:prstGeom prst="ellipse">
              <a:avLst/>
            </a:prstGeom>
            <a:solidFill>
              <a:srgbClr val="FFDD6C"/>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12304" name="椭圆 28"/>
            <p:cNvSpPr>
              <a:spLocks noChangeArrowheads="1"/>
            </p:cNvSpPr>
            <p:nvPr/>
          </p:nvSpPr>
          <p:spPr bwMode="auto">
            <a:xfrm>
              <a:off x="78270" y="0"/>
              <a:ext cx="721354" cy="721354"/>
            </a:xfrm>
            <a:prstGeom prst="ellipse">
              <a:avLst/>
            </a:prstGeom>
            <a:solidFill>
              <a:srgbClr val="A37F67"/>
            </a:solidFill>
            <a:ln w="63500" cap="flat" cmpd="sng">
              <a:solidFill>
                <a:srgbClr val="FFFBEF"/>
              </a:solidFill>
              <a:bevel/>
              <a:headEnd/>
              <a:tailEnd/>
            </a:ln>
          </p:spPr>
          <p:txBody>
            <a:bodyPr anchor="ctr"/>
            <a:lstStyle/>
            <a:p>
              <a:pPr algn="ctr"/>
              <a:endParaRPr lang="zh-CN" altLang="zh-CN">
                <a:solidFill>
                  <a:srgbClr val="FFFFFF"/>
                </a:solidFill>
                <a:latin typeface="宋体" pitchFamily="2" charset="-122"/>
                <a:sym typeface="宋体" pitchFamily="2" charset="-122"/>
              </a:endParaRPr>
            </a:p>
          </p:txBody>
        </p:sp>
        <p:sp>
          <p:nvSpPr>
            <p:cNvPr id="12305" name="文本框 31"/>
            <p:cNvSpPr>
              <a:spLocks noChangeArrowheads="1"/>
            </p:cNvSpPr>
            <p:nvPr/>
          </p:nvSpPr>
          <p:spPr bwMode="auto">
            <a:xfrm>
              <a:off x="236007" y="99067"/>
              <a:ext cx="468829" cy="554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100" b="1">
                  <a:solidFill>
                    <a:schemeClr val="bg1"/>
                  </a:solidFill>
                  <a:latin typeface="微软雅黑" pitchFamily="34" charset="-122"/>
                  <a:ea typeface="微软雅黑" pitchFamily="34" charset="-122"/>
                  <a:sym typeface="微软雅黑" pitchFamily="34" charset="-122"/>
                </a:rPr>
                <a:t>2</a:t>
              </a:r>
              <a:endParaRPr lang="zh-CN" altLang="en-US" sz="2100" b="1">
                <a:solidFill>
                  <a:schemeClr val="bg1"/>
                </a:solidFill>
                <a:latin typeface="微软雅黑" pitchFamily="34" charset="-122"/>
                <a:ea typeface="微软雅黑" pitchFamily="34" charset="-122"/>
                <a:sym typeface="微软雅黑" pitchFamily="34" charset="-122"/>
              </a:endParaRPr>
            </a:p>
          </p:txBody>
        </p:sp>
      </p:grpSp>
      <p:grpSp>
        <p:nvGrpSpPr>
          <p:cNvPr id="12307" name="组合 41"/>
          <p:cNvGrpSpPr>
            <a:grpSpLocks/>
          </p:cNvGrpSpPr>
          <p:nvPr/>
        </p:nvGrpSpPr>
        <p:grpSpPr bwMode="auto">
          <a:xfrm>
            <a:off x="557212" y="3708892"/>
            <a:ext cx="491951" cy="692497"/>
            <a:chOff x="0" y="376391"/>
            <a:chExt cx="433335" cy="923397"/>
          </a:xfrm>
        </p:grpSpPr>
        <p:sp>
          <p:nvSpPr>
            <p:cNvPr id="12308" name="文本框 38"/>
            <p:cNvSpPr>
              <a:spLocks noChangeArrowheads="1"/>
            </p:cNvSpPr>
            <p:nvPr/>
          </p:nvSpPr>
          <p:spPr bwMode="auto">
            <a:xfrm>
              <a:off x="0" y="376391"/>
              <a:ext cx="246290" cy="430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zh-CN" altLang="en-US" sz="1500" dirty="0">
                <a:solidFill>
                  <a:srgbClr val="000000"/>
                </a:solidFill>
                <a:latin typeface="微软雅黑" pitchFamily="34" charset="-122"/>
                <a:ea typeface="微软雅黑" pitchFamily="34" charset="-122"/>
                <a:sym typeface="微软雅黑" pitchFamily="34" charset="-122"/>
              </a:endParaRPr>
            </a:p>
          </p:txBody>
        </p:sp>
        <p:sp>
          <p:nvSpPr>
            <p:cNvPr id="12309" name="文本框 39"/>
            <p:cNvSpPr>
              <a:spLocks noChangeArrowheads="1"/>
            </p:cNvSpPr>
            <p:nvPr/>
          </p:nvSpPr>
          <p:spPr bwMode="auto">
            <a:xfrm>
              <a:off x="270615" y="807309"/>
              <a:ext cx="162720" cy="492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zh-CN" altLang="en-US" b="1" dirty="0">
                <a:solidFill>
                  <a:srgbClr val="000000"/>
                </a:solidFill>
                <a:latin typeface="微软雅黑" pitchFamily="34" charset="-122"/>
                <a:ea typeface="微软雅黑" pitchFamily="34" charset="-122"/>
                <a:sym typeface="微软雅黑" pitchFamily="34" charset="-122"/>
              </a:endParaRPr>
            </a:p>
          </p:txBody>
        </p:sp>
        <p:sp>
          <p:nvSpPr>
            <p:cNvPr id="12310" name="文本框 40"/>
            <p:cNvSpPr>
              <a:spLocks noChangeArrowheads="1"/>
            </p:cNvSpPr>
            <p:nvPr/>
          </p:nvSpPr>
          <p:spPr bwMode="auto">
            <a:xfrm>
              <a:off x="0" y="669942"/>
              <a:ext cx="246290" cy="430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zh-CN" altLang="en-US" sz="1500" dirty="0">
                <a:solidFill>
                  <a:srgbClr val="000000"/>
                </a:solidFill>
                <a:latin typeface="微软雅黑" pitchFamily="34" charset="-122"/>
                <a:ea typeface="微软雅黑" pitchFamily="34" charset="-122"/>
                <a:sym typeface="微软雅黑" pitchFamily="34" charset="-122"/>
              </a:endParaRPr>
            </a:p>
          </p:txBody>
        </p:sp>
      </p:grpSp>
      <p:sp>
        <p:nvSpPr>
          <p:cNvPr id="12319" name="矩形 53"/>
          <p:cNvSpPr>
            <a:spLocks noChangeArrowheads="1"/>
          </p:cNvSpPr>
          <p:nvPr/>
        </p:nvSpPr>
        <p:spPr bwMode="auto">
          <a:xfrm>
            <a:off x="0" y="485812"/>
            <a:ext cx="189766" cy="514350"/>
          </a:xfrm>
          <a:prstGeom prst="rect">
            <a:avLst/>
          </a:prstGeom>
          <a:solidFill>
            <a:srgbClr val="595959"/>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lIns="68580" tIns="34290" rIns="68580" bIns="34290" anchor="ctr"/>
          <a:lstStyle/>
          <a:p>
            <a:pPr algn="ctr"/>
            <a:endParaRPr lang="zh-CN" altLang="zh-CN">
              <a:solidFill>
                <a:srgbClr val="FFFFFF"/>
              </a:solidFill>
              <a:latin typeface="宋体" pitchFamily="2" charset="-122"/>
              <a:sym typeface="宋体" pitchFamily="2" charset="-122"/>
            </a:endParaRPr>
          </a:p>
        </p:txBody>
      </p:sp>
      <p:sp>
        <p:nvSpPr>
          <p:cNvPr id="12320" name="文本框 54"/>
          <p:cNvSpPr>
            <a:spLocks noChangeArrowheads="1"/>
          </p:cNvSpPr>
          <p:nvPr/>
        </p:nvSpPr>
        <p:spPr bwMode="auto">
          <a:xfrm>
            <a:off x="189766" y="492919"/>
            <a:ext cx="4670266" cy="5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r>
              <a:rPr lang="zh-CN" altLang="en-US" sz="2800" dirty="0">
                <a:latin typeface="微软雅黑" panose="020B0503020204020204" pitchFamily="34" charset="-122"/>
                <a:ea typeface="微软雅黑" panose="020B0503020204020204" pitchFamily="34" charset="-122"/>
              </a:rPr>
              <a:t>班级</a:t>
            </a:r>
            <a:r>
              <a:rPr lang="zh-CN" altLang="en-US" sz="2800" dirty="0" smtClean="0">
                <a:latin typeface="微软雅黑" panose="020B0503020204020204" pitchFamily="34" charset="-122"/>
                <a:ea typeface="微软雅黑" panose="020B0503020204020204" pitchFamily="34" charset="-122"/>
              </a:rPr>
              <a:t>突发</a:t>
            </a:r>
            <a:r>
              <a:rPr lang="zh-CN" altLang="en-US" sz="2800" dirty="0">
                <a:latin typeface="微软雅黑" panose="020B0503020204020204" pitchFamily="34" charset="-122"/>
                <a:ea typeface="微软雅黑" panose="020B0503020204020204" pitchFamily="34" charset="-122"/>
              </a:rPr>
              <a:t>事件处理三个</a:t>
            </a:r>
            <a:r>
              <a:rPr lang="zh-CN" altLang="en-US" sz="2800" dirty="0" smtClean="0">
                <a:latin typeface="微软雅黑" panose="020B0503020204020204" pitchFamily="34" charset="-122"/>
                <a:ea typeface="微软雅黑" panose="020B0503020204020204" pitchFamily="34" charset="-122"/>
              </a:rPr>
              <a:t>阶段</a:t>
            </a:r>
            <a:endParaRPr lang="zh-CN" altLang="en-US" sz="2800" dirty="0">
              <a:latin typeface="微软雅黑" panose="020B0503020204020204" pitchFamily="34" charset="-122"/>
              <a:ea typeface="微软雅黑" panose="020B0503020204020204" pitchFamily="34" charset="-122"/>
            </a:endParaRPr>
          </a:p>
        </p:txBody>
      </p:sp>
      <p:sp>
        <p:nvSpPr>
          <p:cNvPr id="2" name="矩形 1"/>
          <p:cNvSpPr/>
          <p:nvPr/>
        </p:nvSpPr>
        <p:spPr>
          <a:xfrm>
            <a:off x="862126" y="2598906"/>
            <a:ext cx="1601353" cy="461665"/>
          </a:xfrm>
          <a:prstGeom prst="rect">
            <a:avLst/>
          </a:prstGeom>
        </p:spPr>
        <p:txBody>
          <a:bodyPr wrap="square">
            <a:spAutoFit/>
          </a:bodyPr>
          <a:lstStyle/>
          <a:p>
            <a:pPr lvl="0" algn="ctr"/>
            <a:r>
              <a:rPr lang="zh-CN" altLang="en-US" sz="2400" dirty="0" smtClean="0">
                <a:latin typeface="微软雅黑" panose="020B0503020204020204" pitchFamily="34" charset="-122"/>
                <a:ea typeface="微软雅黑" panose="020B0503020204020204" pitchFamily="34" charset="-122"/>
              </a:rPr>
              <a:t>果断</a:t>
            </a:r>
            <a:r>
              <a:rPr lang="zh-CN" altLang="en-US" sz="2400" dirty="0">
                <a:latin typeface="微软雅黑" panose="020B0503020204020204" pitchFamily="34" charset="-122"/>
                <a:ea typeface="微软雅黑" panose="020B0503020204020204" pitchFamily="34" charset="-122"/>
              </a:rPr>
              <a:t>处置</a:t>
            </a:r>
          </a:p>
        </p:txBody>
      </p:sp>
      <p:sp>
        <p:nvSpPr>
          <p:cNvPr id="34" name="矩形 33"/>
          <p:cNvSpPr/>
          <p:nvPr/>
        </p:nvSpPr>
        <p:spPr>
          <a:xfrm>
            <a:off x="3905325" y="2598906"/>
            <a:ext cx="1601353" cy="461665"/>
          </a:xfrm>
          <a:prstGeom prst="rect">
            <a:avLst/>
          </a:prstGeom>
        </p:spPr>
        <p:txBody>
          <a:bodyPr wrap="square">
            <a:spAutoFit/>
          </a:bodyPr>
          <a:lstStyle/>
          <a:p>
            <a:pPr lvl="0" algn="ctr"/>
            <a:r>
              <a:rPr lang="zh-CN" altLang="en-US" sz="2400" dirty="0" smtClean="0">
                <a:latin typeface="微软雅黑" panose="020B0503020204020204" pitchFamily="34" charset="-122"/>
                <a:ea typeface="微软雅黑" panose="020B0503020204020204" pitchFamily="34" charset="-122"/>
              </a:rPr>
              <a:t>有效</a:t>
            </a:r>
            <a:r>
              <a:rPr lang="zh-CN" altLang="en-US" sz="2400" dirty="0">
                <a:latin typeface="微软雅黑" panose="020B0503020204020204" pitchFamily="34" charset="-122"/>
                <a:ea typeface="微软雅黑" panose="020B0503020204020204" pitchFamily="34" charset="-122"/>
              </a:rPr>
              <a:t>解决</a:t>
            </a:r>
          </a:p>
        </p:txBody>
      </p:sp>
      <p:sp>
        <p:nvSpPr>
          <p:cNvPr id="35" name="矩形 34"/>
          <p:cNvSpPr/>
          <p:nvPr/>
        </p:nvSpPr>
        <p:spPr>
          <a:xfrm>
            <a:off x="6947410" y="2598906"/>
            <a:ext cx="1601353" cy="461665"/>
          </a:xfrm>
          <a:prstGeom prst="rect">
            <a:avLst/>
          </a:prstGeom>
        </p:spPr>
        <p:txBody>
          <a:bodyPr wrap="square">
            <a:spAutoFit/>
          </a:bodyPr>
          <a:lstStyle/>
          <a:p>
            <a:pPr lvl="0" algn="ctr"/>
            <a:r>
              <a:rPr lang="zh-CN" altLang="en-US" sz="2400" dirty="0" smtClean="0">
                <a:latin typeface="微软雅黑" panose="020B0503020204020204" pitchFamily="34" charset="-122"/>
                <a:ea typeface="微软雅黑" panose="020B0503020204020204" pitchFamily="34" charset="-122"/>
              </a:rPr>
              <a:t>积极善后</a:t>
            </a:r>
            <a:endParaRPr lang="zh-CN" altLang="en-US" sz="24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5727162"/>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37"/>
          <p:cNvSpPr>
            <a:spLocks noChangeArrowheads="1"/>
          </p:cNvSpPr>
          <p:nvPr/>
        </p:nvSpPr>
        <p:spPr bwMode="auto">
          <a:xfrm>
            <a:off x="2344739" y="1424982"/>
            <a:ext cx="3660775" cy="3072556"/>
          </a:xfrm>
          <a:prstGeom prst="ellipse">
            <a:avLst/>
          </a:prstGeom>
          <a:gradFill rotWithShape="1">
            <a:gsLst>
              <a:gs pos="0">
                <a:schemeClr val="accent2"/>
              </a:gs>
              <a:gs pos="100000">
                <a:schemeClr val="hlink"/>
              </a:gs>
            </a:gsLst>
            <a:lin ang="5400000" scaled="1"/>
          </a:gradFill>
          <a:ln>
            <a:noFill/>
          </a:ln>
          <a:scene3d>
            <a:camera prst="orthographicFront"/>
            <a:lightRig rig="threePt" dir="t"/>
          </a:scene3d>
          <a:sp3d>
            <a:bevelT w="165100" prst="coolSlant"/>
          </a:sp3d>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fontAlgn="base">
              <a:spcBef>
                <a:spcPct val="0"/>
              </a:spcBef>
              <a:spcAft>
                <a:spcPct val="0"/>
              </a:spcAft>
              <a:defRPr>
                <a:solidFill>
                  <a:schemeClr val="tx1"/>
                </a:solidFill>
                <a:latin typeface="Arial" pitchFamily="34" charset="0"/>
                <a:ea typeface="宋体" pitchFamily="2" charset="-122"/>
              </a:defRPr>
            </a:lvl6pPr>
            <a:lvl7pPr marL="2971800" indent="-228600" fontAlgn="base">
              <a:spcBef>
                <a:spcPct val="0"/>
              </a:spcBef>
              <a:spcAft>
                <a:spcPct val="0"/>
              </a:spcAft>
              <a:defRPr>
                <a:solidFill>
                  <a:schemeClr val="tx1"/>
                </a:solidFill>
                <a:latin typeface="Arial" pitchFamily="34" charset="0"/>
                <a:ea typeface="宋体" pitchFamily="2" charset="-122"/>
              </a:defRPr>
            </a:lvl7pPr>
            <a:lvl8pPr marL="3429000" indent="-228600" fontAlgn="base">
              <a:spcBef>
                <a:spcPct val="0"/>
              </a:spcBef>
              <a:spcAft>
                <a:spcPct val="0"/>
              </a:spcAft>
              <a:defRPr>
                <a:solidFill>
                  <a:schemeClr val="tx1"/>
                </a:solidFill>
                <a:latin typeface="Arial" pitchFamily="34" charset="0"/>
                <a:ea typeface="宋体" pitchFamily="2" charset="-122"/>
              </a:defRPr>
            </a:lvl8pPr>
            <a:lvl9pPr marL="3886200" indent="-228600" fontAlgn="base">
              <a:spcBef>
                <a:spcPct val="0"/>
              </a:spcBef>
              <a:spcAft>
                <a:spcPct val="0"/>
              </a:spcAft>
              <a:defRPr>
                <a:solidFill>
                  <a:schemeClr val="tx1"/>
                </a:solidFill>
                <a:latin typeface="Arial" pitchFamily="34" charset="0"/>
                <a:ea typeface="宋体" pitchFamily="2" charset="-122"/>
              </a:defRPr>
            </a:lvl9pPr>
          </a:lstStyle>
          <a:p>
            <a:endParaRPr lang="zh-CN" altLang="zh-CN" b="1">
              <a:solidFill>
                <a:srgbClr val="000000"/>
              </a:solidFill>
              <a:ea typeface="华文细黑" pitchFamily="2" charset="-122"/>
            </a:endParaRPr>
          </a:p>
        </p:txBody>
      </p:sp>
      <p:sp>
        <p:nvSpPr>
          <p:cNvPr id="5" name="Oval 39"/>
          <p:cNvSpPr>
            <a:spLocks noChangeArrowheads="1"/>
          </p:cNvSpPr>
          <p:nvPr/>
        </p:nvSpPr>
        <p:spPr bwMode="auto">
          <a:xfrm>
            <a:off x="2682874" y="2047550"/>
            <a:ext cx="2984500" cy="2434553"/>
          </a:xfrm>
          <a:prstGeom prst="ellipse">
            <a:avLst/>
          </a:prstGeom>
          <a:gradFill rotWithShape="1">
            <a:gsLst>
              <a:gs pos="0">
                <a:schemeClr val="accent1"/>
              </a:gs>
              <a:gs pos="100000">
                <a:schemeClr val="accent2"/>
              </a:gs>
            </a:gsLst>
            <a:lin ang="5400000" scaled="1"/>
          </a:gradFill>
          <a:ln>
            <a:noFill/>
          </a:ln>
          <a:scene3d>
            <a:camera prst="orthographicFront"/>
            <a:lightRig rig="threePt" dir="t"/>
          </a:scene3d>
          <a:sp3d>
            <a:bevelT w="114300" prst="artDeco"/>
          </a:sp3d>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fontAlgn="base">
              <a:spcBef>
                <a:spcPct val="0"/>
              </a:spcBef>
              <a:spcAft>
                <a:spcPct val="0"/>
              </a:spcAft>
              <a:defRPr>
                <a:solidFill>
                  <a:schemeClr val="tx1"/>
                </a:solidFill>
                <a:latin typeface="Arial" pitchFamily="34" charset="0"/>
                <a:ea typeface="宋体" pitchFamily="2" charset="-122"/>
              </a:defRPr>
            </a:lvl6pPr>
            <a:lvl7pPr marL="2971800" indent="-228600" fontAlgn="base">
              <a:spcBef>
                <a:spcPct val="0"/>
              </a:spcBef>
              <a:spcAft>
                <a:spcPct val="0"/>
              </a:spcAft>
              <a:defRPr>
                <a:solidFill>
                  <a:schemeClr val="tx1"/>
                </a:solidFill>
                <a:latin typeface="Arial" pitchFamily="34" charset="0"/>
                <a:ea typeface="宋体" pitchFamily="2" charset="-122"/>
              </a:defRPr>
            </a:lvl7pPr>
            <a:lvl8pPr marL="3429000" indent="-228600" fontAlgn="base">
              <a:spcBef>
                <a:spcPct val="0"/>
              </a:spcBef>
              <a:spcAft>
                <a:spcPct val="0"/>
              </a:spcAft>
              <a:defRPr>
                <a:solidFill>
                  <a:schemeClr val="tx1"/>
                </a:solidFill>
                <a:latin typeface="Arial" pitchFamily="34" charset="0"/>
                <a:ea typeface="宋体" pitchFamily="2" charset="-122"/>
              </a:defRPr>
            </a:lvl8pPr>
            <a:lvl9pPr marL="3886200" indent="-228600" fontAlgn="base">
              <a:spcBef>
                <a:spcPct val="0"/>
              </a:spcBef>
              <a:spcAft>
                <a:spcPct val="0"/>
              </a:spcAft>
              <a:defRPr>
                <a:solidFill>
                  <a:schemeClr val="tx1"/>
                </a:solidFill>
                <a:latin typeface="Arial" pitchFamily="34" charset="0"/>
                <a:ea typeface="宋体" pitchFamily="2" charset="-122"/>
              </a:defRPr>
            </a:lvl9pPr>
          </a:lstStyle>
          <a:p>
            <a:endParaRPr lang="zh-CN" altLang="zh-CN" b="1">
              <a:solidFill>
                <a:srgbClr val="000000"/>
              </a:solidFill>
              <a:ea typeface="华文细黑" pitchFamily="2" charset="-122"/>
            </a:endParaRPr>
          </a:p>
        </p:txBody>
      </p:sp>
      <p:sp>
        <p:nvSpPr>
          <p:cNvPr id="6" name="Oval 40"/>
          <p:cNvSpPr>
            <a:spLocks noChangeArrowheads="1"/>
          </p:cNvSpPr>
          <p:nvPr/>
        </p:nvSpPr>
        <p:spPr bwMode="auto">
          <a:xfrm>
            <a:off x="3037014" y="2869142"/>
            <a:ext cx="2184400" cy="1638300"/>
          </a:xfrm>
          <a:prstGeom prst="ellipse">
            <a:avLst/>
          </a:prstGeom>
          <a:gradFill rotWithShape="1">
            <a:gsLst>
              <a:gs pos="0">
                <a:schemeClr val="folHlink"/>
              </a:gs>
              <a:gs pos="100000">
                <a:srgbClr val="FF9900"/>
              </a:gs>
            </a:gsLst>
            <a:lin ang="5400000" scaled="1"/>
          </a:gradFill>
          <a:ln>
            <a:noFill/>
          </a:ln>
          <a:scene3d>
            <a:camera prst="orthographicFront"/>
            <a:lightRig rig="threePt" dir="t"/>
          </a:scene3d>
          <a:sp3d>
            <a:bevelT w="114300" prst="artDeco"/>
          </a:sp3d>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fontAlgn="base">
              <a:spcBef>
                <a:spcPct val="0"/>
              </a:spcBef>
              <a:spcAft>
                <a:spcPct val="0"/>
              </a:spcAft>
              <a:defRPr>
                <a:solidFill>
                  <a:schemeClr val="tx1"/>
                </a:solidFill>
                <a:latin typeface="Arial" pitchFamily="34" charset="0"/>
                <a:ea typeface="宋体" pitchFamily="2" charset="-122"/>
              </a:defRPr>
            </a:lvl6pPr>
            <a:lvl7pPr marL="2971800" indent="-228600" fontAlgn="base">
              <a:spcBef>
                <a:spcPct val="0"/>
              </a:spcBef>
              <a:spcAft>
                <a:spcPct val="0"/>
              </a:spcAft>
              <a:defRPr>
                <a:solidFill>
                  <a:schemeClr val="tx1"/>
                </a:solidFill>
                <a:latin typeface="Arial" pitchFamily="34" charset="0"/>
                <a:ea typeface="宋体" pitchFamily="2" charset="-122"/>
              </a:defRPr>
            </a:lvl7pPr>
            <a:lvl8pPr marL="3429000" indent="-228600" fontAlgn="base">
              <a:spcBef>
                <a:spcPct val="0"/>
              </a:spcBef>
              <a:spcAft>
                <a:spcPct val="0"/>
              </a:spcAft>
              <a:defRPr>
                <a:solidFill>
                  <a:schemeClr val="tx1"/>
                </a:solidFill>
                <a:latin typeface="Arial" pitchFamily="34" charset="0"/>
                <a:ea typeface="宋体" pitchFamily="2" charset="-122"/>
              </a:defRPr>
            </a:lvl8pPr>
            <a:lvl9pPr marL="3886200" indent="-228600" fontAlgn="base">
              <a:spcBef>
                <a:spcPct val="0"/>
              </a:spcBef>
              <a:spcAft>
                <a:spcPct val="0"/>
              </a:spcAft>
              <a:defRPr>
                <a:solidFill>
                  <a:schemeClr val="tx1"/>
                </a:solidFill>
                <a:latin typeface="Arial" pitchFamily="34" charset="0"/>
                <a:ea typeface="宋体" pitchFamily="2" charset="-122"/>
              </a:defRPr>
            </a:lvl9pPr>
          </a:lstStyle>
          <a:p>
            <a:endParaRPr lang="zh-CN" altLang="zh-CN" b="1">
              <a:solidFill>
                <a:srgbClr val="00CC66"/>
              </a:solidFill>
              <a:ea typeface="华文细黑" pitchFamily="2" charset="-122"/>
            </a:endParaRPr>
          </a:p>
        </p:txBody>
      </p:sp>
      <p:sp>
        <p:nvSpPr>
          <p:cNvPr id="11" name="Rectangle 45"/>
          <p:cNvSpPr>
            <a:spLocks noChangeArrowheads="1"/>
          </p:cNvSpPr>
          <p:nvPr/>
        </p:nvSpPr>
        <p:spPr bwMode="auto">
          <a:xfrm>
            <a:off x="7020274" y="1368452"/>
            <a:ext cx="1201369" cy="429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fontAlgn="base">
              <a:spcBef>
                <a:spcPct val="0"/>
              </a:spcBef>
              <a:spcAft>
                <a:spcPct val="0"/>
              </a:spcAft>
              <a:defRPr>
                <a:solidFill>
                  <a:schemeClr val="tx1"/>
                </a:solidFill>
                <a:latin typeface="Arial" pitchFamily="34" charset="0"/>
                <a:ea typeface="宋体" pitchFamily="2" charset="-122"/>
              </a:defRPr>
            </a:lvl6pPr>
            <a:lvl7pPr marL="2971800" indent="-228600" fontAlgn="base">
              <a:spcBef>
                <a:spcPct val="0"/>
              </a:spcBef>
              <a:spcAft>
                <a:spcPct val="0"/>
              </a:spcAft>
              <a:defRPr>
                <a:solidFill>
                  <a:schemeClr val="tx1"/>
                </a:solidFill>
                <a:latin typeface="Arial" pitchFamily="34" charset="0"/>
                <a:ea typeface="宋体" pitchFamily="2" charset="-122"/>
              </a:defRPr>
            </a:lvl7pPr>
            <a:lvl8pPr marL="3429000" indent="-228600" fontAlgn="base">
              <a:spcBef>
                <a:spcPct val="0"/>
              </a:spcBef>
              <a:spcAft>
                <a:spcPct val="0"/>
              </a:spcAft>
              <a:defRPr>
                <a:solidFill>
                  <a:schemeClr val="tx1"/>
                </a:solidFill>
                <a:latin typeface="Arial" pitchFamily="34" charset="0"/>
                <a:ea typeface="宋体" pitchFamily="2" charset="-122"/>
              </a:defRPr>
            </a:lvl8pPr>
            <a:lvl9pPr marL="3886200" indent="-228600" fontAlgn="base">
              <a:spcBef>
                <a:spcPct val="0"/>
              </a:spcBef>
              <a:spcAft>
                <a:spcPct val="0"/>
              </a:spcAft>
              <a:defRPr>
                <a:solidFill>
                  <a:schemeClr val="tx1"/>
                </a:solidFill>
                <a:latin typeface="Arial" pitchFamily="34" charset="0"/>
                <a:ea typeface="宋体" pitchFamily="2" charset="-122"/>
              </a:defRPr>
            </a:lvl9pPr>
          </a:lstStyle>
          <a:p>
            <a:pPr algn="r" latinLnBrk="1">
              <a:lnSpc>
                <a:spcPct val="120000"/>
              </a:lnSpc>
            </a:pPr>
            <a:r>
              <a:rPr kumimoji="1" lang="zh-CN" altLang="en-US" sz="2000" b="1" dirty="0">
                <a:solidFill>
                  <a:srgbClr val="CC0000"/>
                </a:solidFill>
                <a:ea typeface="微软雅黑" pitchFamily="34" charset="-122"/>
              </a:rPr>
              <a:t>果断处置</a:t>
            </a:r>
          </a:p>
        </p:txBody>
      </p:sp>
      <p:sp>
        <p:nvSpPr>
          <p:cNvPr id="12" name="Line 46"/>
          <p:cNvSpPr>
            <a:spLocks noChangeShapeType="1"/>
          </p:cNvSpPr>
          <p:nvPr/>
        </p:nvSpPr>
        <p:spPr bwMode="auto">
          <a:xfrm>
            <a:off x="4716019" y="1761660"/>
            <a:ext cx="3615977" cy="0"/>
          </a:xfrm>
          <a:prstGeom prst="line">
            <a:avLst/>
          </a:prstGeom>
          <a:noFill/>
          <a:ln w="1270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3" name="Line 47"/>
          <p:cNvSpPr>
            <a:spLocks noChangeShapeType="1"/>
          </p:cNvSpPr>
          <p:nvPr/>
        </p:nvSpPr>
        <p:spPr bwMode="auto">
          <a:xfrm>
            <a:off x="4586416" y="2688058"/>
            <a:ext cx="3745579" cy="0"/>
          </a:xfrm>
          <a:prstGeom prst="line">
            <a:avLst/>
          </a:prstGeom>
          <a:noFill/>
          <a:ln w="1270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 name="Line 48"/>
          <p:cNvSpPr>
            <a:spLocks noChangeShapeType="1"/>
          </p:cNvSpPr>
          <p:nvPr/>
        </p:nvSpPr>
        <p:spPr bwMode="auto">
          <a:xfrm>
            <a:off x="4716019" y="3660662"/>
            <a:ext cx="3615977" cy="20931"/>
          </a:xfrm>
          <a:prstGeom prst="line">
            <a:avLst/>
          </a:prstGeom>
          <a:noFill/>
          <a:ln w="1270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5" name="Rectangle 49"/>
          <p:cNvSpPr>
            <a:spLocks noChangeArrowheads="1"/>
          </p:cNvSpPr>
          <p:nvPr/>
        </p:nvSpPr>
        <p:spPr bwMode="auto">
          <a:xfrm>
            <a:off x="6023348" y="1795646"/>
            <a:ext cx="2308645" cy="328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fontAlgn="base">
              <a:spcBef>
                <a:spcPct val="0"/>
              </a:spcBef>
              <a:spcAft>
                <a:spcPct val="0"/>
              </a:spcAft>
              <a:defRPr>
                <a:solidFill>
                  <a:schemeClr val="tx1"/>
                </a:solidFill>
                <a:latin typeface="Arial" pitchFamily="34" charset="0"/>
                <a:ea typeface="宋体" pitchFamily="2" charset="-122"/>
              </a:defRPr>
            </a:lvl6pPr>
            <a:lvl7pPr marL="2971800" indent="-228600" fontAlgn="base">
              <a:spcBef>
                <a:spcPct val="0"/>
              </a:spcBef>
              <a:spcAft>
                <a:spcPct val="0"/>
              </a:spcAft>
              <a:defRPr>
                <a:solidFill>
                  <a:schemeClr val="tx1"/>
                </a:solidFill>
                <a:latin typeface="Arial" pitchFamily="34" charset="0"/>
                <a:ea typeface="宋体" pitchFamily="2" charset="-122"/>
              </a:defRPr>
            </a:lvl7pPr>
            <a:lvl8pPr marL="3429000" indent="-228600" fontAlgn="base">
              <a:spcBef>
                <a:spcPct val="0"/>
              </a:spcBef>
              <a:spcAft>
                <a:spcPct val="0"/>
              </a:spcAft>
              <a:defRPr>
                <a:solidFill>
                  <a:schemeClr val="tx1"/>
                </a:solidFill>
                <a:latin typeface="Arial" pitchFamily="34" charset="0"/>
                <a:ea typeface="宋体" pitchFamily="2" charset="-122"/>
              </a:defRPr>
            </a:lvl8pPr>
            <a:lvl9pPr marL="3886200" indent="-228600" fontAlgn="base">
              <a:spcBef>
                <a:spcPct val="0"/>
              </a:spcBef>
              <a:spcAft>
                <a:spcPct val="0"/>
              </a:spcAft>
              <a:defRPr>
                <a:solidFill>
                  <a:schemeClr val="tx1"/>
                </a:solidFill>
                <a:latin typeface="Arial" pitchFamily="34" charset="0"/>
                <a:ea typeface="宋体" pitchFamily="2" charset="-122"/>
              </a:defRPr>
            </a:lvl9pPr>
          </a:lstStyle>
          <a:p>
            <a:pPr algn="r" latinLnBrk="1">
              <a:lnSpc>
                <a:spcPct val="120000"/>
              </a:lnSpc>
            </a:pPr>
            <a:r>
              <a:rPr kumimoji="1" lang="zh-CN" altLang="en-US" sz="1400" b="1" dirty="0">
                <a:solidFill>
                  <a:srgbClr val="000000"/>
                </a:solidFill>
                <a:ea typeface="微软雅黑" pitchFamily="34" charset="-122"/>
              </a:rPr>
              <a:t>有效</a:t>
            </a:r>
            <a:r>
              <a:rPr kumimoji="1" lang="zh-CN" altLang="en-US" sz="1400" b="1" dirty="0" smtClean="0">
                <a:solidFill>
                  <a:srgbClr val="000000"/>
                </a:solidFill>
                <a:ea typeface="微软雅黑" pitchFamily="34" charset="-122"/>
              </a:rPr>
              <a:t>控制  防止</a:t>
            </a:r>
            <a:r>
              <a:rPr kumimoji="1" lang="zh-CN" altLang="en-US" sz="1400" b="1" dirty="0">
                <a:solidFill>
                  <a:srgbClr val="000000"/>
                </a:solidFill>
                <a:ea typeface="微软雅黑" pitchFamily="34" charset="-122"/>
              </a:rPr>
              <a:t>进一步恶化 </a:t>
            </a:r>
          </a:p>
        </p:txBody>
      </p:sp>
      <p:sp>
        <p:nvSpPr>
          <p:cNvPr id="16" name="Rectangle 50"/>
          <p:cNvSpPr>
            <a:spLocks noChangeArrowheads="1"/>
          </p:cNvSpPr>
          <p:nvPr/>
        </p:nvSpPr>
        <p:spPr bwMode="auto">
          <a:xfrm>
            <a:off x="6023864" y="2342047"/>
            <a:ext cx="22365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fontAlgn="base">
              <a:spcBef>
                <a:spcPct val="0"/>
              </a:spcBef>
              <a:spcAft>
                <a:spcPct val="0"/>
              </a:spcAft>
              <a:defRPr>
                <a:solidFill>
                  <a:schemeClr val="tx1"/>
                </a:solidFill>
                <a:latin typeface="Arial" pitchFamily="34" charset="0"/>
                <a:ea typeface="宋体" pitchFamily="2" charset="-122"/>
              </a:defRPr>
            </a:lvl6pPr>
            <a:lvl7pPr marL="2971800" indent="-228600" fontAlgn="base">
              <a:spcBef>
                <a:spcPct val="0"/>
              </a:spcBef>
              <a:spcAft>
                <a:spcPct val="0"/>
              </a:spcAft>
              <a:defRPr>
                <a:solidFill>
                  <a:schemeClr val="tx1"/>
                </a:solidFill>
                <a:latin typeface="Arial" pitchFamily="34" charset="0"/>
                <a:ea typeface="宋体" pitchFamily="2" charset="-122"/>
              </a:defRPr>
            </a:lvl7pPr>
            <a:lvl8pPr marL="3429000" indent="-228600" fontAlgn="base">
              <a:spcBef>
                <a:spcPct val="0"/>
              </a:spcBef>
              <a:spcAft>
                <a:spcPct val="0"/>
              </a:spcAft>
              <a:defRPr>
                <a:solidFill>
                  <a:schemeClr val="tx1"/>
                </a:solidFill>
                <a:latin typeface="Arial" pitchFamily="34" charset="0"/>
                <a:ea typeface="宋体" pitchFamily="2" charset="-122"/>
              </a:defRPr>
            </a:lvl8pPr>
            <a:lvl9pPr marL="3886200" indent="-228600" fontAlgn="base">
              <a:spcBef>
                <a:spcPct val="0"/>
              </a:spcBef>
              <a:spcAft>
                <a:spcPct val="0"/>
              </a:spcAft>
              <a:defRPr>
                <a:solidFill>
                  <a:schemeClr val="tx1"/>
                </a:solidFill>
                <a:latin typeface="Arial" pitchFamily="34" charset="0"/>
                <a:ea typeface="宋体" pitchFamily="2" charset="-122"/>
              </a:defRPr>
            </a:lvl9pPr>
          </a:lstStyle>
          <a:p>
            <a:pPr algn="r" latinLnBrk="1">
              <a:lnSpc>
                <a:spcPct val="120000"/>
              </a:lnSpc>
            </a:pPr>
            <a:r>
              <a:rPr kumimoji="1" lang="zh-CN" altLang="en-US" sz="2000" b="1" dirty="0" smtClean="0">
                <a:solidFill>
                  <a:srgbClr val="CC0000"/>
                </a:solidFill>
                <a:ea typeface="微软雅黑" pitchFamily="34" charset="-122"/>
              </a:rPr>
              <a:t>尊重事件涉及的人</a:t>
            </a:r>
            <a:endParaRPr kumimoji="1" lang="zh-CN" altLang="en-US" sz="2000" b="1" dirty="0">
              <a:solidFill>
                <a:srgbClr val="CC0000"/>
              </a:solidFill>
              <a:ea typeface="微软雅黑" pitchFamily="34" charset="-122"/>
            </a:endParaRPr>
          </a:p>
        </p:txBody>
      </p:sp>
      <p:sp>
        <p:nvSpPr>
          <p:cNvPr id="17" name="Rectangle 51"/>
          <p:cNvSpPr>
            <a:spLocks noChangeArrowheads="1"/>
          </p:cNvSpPr>
          <p:nvPr/>
        </p:nvSpPr>
        <p:spPr bwMode="auto">
          <a:xfrm>
            <a:off x="6180959" y="2698328"/>
            <a:ext cx="2079415" cy="350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fontAlgn="base">
              <a:spcBef>
                <a:spcPct val="0"/>
              </a:spcBef>
              <a:spcAft>
                <a:spcPct val="0"/>
              </a:spcAft>
              <a:defRPr>
                <a:solidFill>
                  <a:schemeClr val="tx1"/>
                </a:solidFill>
                <a:latin typeface="Arial" pitchFamily="34" charset="0"/>
                <a:ea typeface="宋体" pitchFamily="2" charset="-122"/>
              </a:defRPr>
            </a:lvl6pPr>
            <a:lvl7pPr marL="2971800" indent="-228600" fontAlgn="base">
              <a:spcBef>
                <a:spcPct val="0"/>
              </a:spcBef>
              <a:spcAft>
                <a:spcPct val="0"/>
              </a:spcAft>
              <a:defRPr>
                <a:solidFill>
                  <a:schemeClr val="tx1"/>
                </a:solidFill>
                <a:latin typeface="Arial" pitchFamily="34" charset="0"/>
                <a:ea typeface="宋体" pitchFamily="2" charset="-122"/>
              </a:defRPr>
            </a:lvl7pPr>
            <a:lvl8pPr marL="3429000" indent="-228600" fontAlgn="base">
              <a:spcBef>
                <a:spcPct val="0"/>
              </a:spcBef>
              <a:spcAft>
                <a:spcPct val="0"/>
              </a:spcAft>
              <a:defRPr>
                <a:solidFill>
                  <a:schemeClr val="tx1"/>
                </a:solidFill>
                <a:latin typeface="Arial" pitchFamily="34" charset="0"/>
                <a:ea typeface="宋体" pitchFamily="2" charset="-122"/>
              </a:defRPr>
            </a:lvl8pPr>
            <a:lvl9pPr marL="3886200" indent="-228600" fontAlgn="base">
              <a:spcBef>
                <a:spcPct val="0"/>
              </a:spcBef>
              <a:spcAft>
                <a:spcPct val="0"/>
              </a:spcAft>
              <a:defRPr>
                <a:solidFill>
                  <a:schemeClr val="tx1"/>
                </a:solidFill>
                <a:latin typeface="Arial" pitchFamily="34" charset="0"/>
                <a:ea typeface="宋体" pitchFamily="2" charset="-122"/>
              </a:defRPr>
            </a:lvl9pPr>
          </a:lstStyle>
          <a:p>
            <a:pPr algn="r" latinLnBrk="1">
              <a:lnSpc>
                <a:spcPct val="120000"/>
              </a:lnSpc>
            </a:pPr>
            <a:r>
              <a:rPr kumimoji="1" lang="zh-CN" altLang="en-US" sz="1400" b="1" dirty="0" smtClean="0">
                <a:solidFill>
                  <a:srgbClr val="000000"/>
                </a:solidFill>
                <a:ea typeface="微软雅黑" pitchFamily="34" charset="-122"/>
              </a:rPr>
              <a:t>基于合作  协调各方诉求</a:t>
            </a:r>
            <a:endParaRPr kumimoji="1" lang="zh-CN" altLang="en-US" sz="1400" b="1" dirty="0">
              <a:solidFill>
                <a:srgbClr val="000000"/>
              </a:solidFill>
              <a:ea typeface="微软雅黑" pitchFamily="34" charset="-122"/>
            </a:endParaRPr>
          </a:p>
        </p:txBody>
      </p:sp>
      <p:sp>
        <p:nvSpPr>
          <p:cNvPr id="18" name="Rectangle 52"/>
          <p:cNvSpPr>
            <a:spLocks noChangeArrowheads="1"/>
          </p:cNvSpPr>
          <p:nvPr/>
        </p:nvSpPr>
        <p:spPr bwMode="auto">
          <a:xfrm>
            <a:off x="6793306" y="3295193"/>
            <a:ext cx="1467068" cy="429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fontAlgn="base">
              <a:spcBef>
                <a:spcPct val="0"/>
              </a:spcBef>
              <a:spcAft>
                <a:spcPct val="0"/>
              </a:spcAft>
              <a:defRPr>
                <a:solidFill>
                  <a:schemeClr val="tx1"/>
                </a:solidFill>
                <a:latin typeface="Arial" pitchFamily="34" charset="0"/>
                <a:ea typeface="宋体" pitchFamily="2" charset="-122"/>
              </a:defRPr>
            </a:lvl6pPr>
            <a:lvl7pPr marL="2971800" indent="-228600" fontAlgn="base">
              <a:spcBef>
                <a:spcPct val="0"/>
              </a:spcBef>
              <a:spcAft>
                <a:spcPct val="0"/>
              </a:spcAft>
              <a:defRPr>
                <a:solidFill>
                  <a:schemeClr val="tx1"/>
                </a:solidFill>
                <a:latin typeface="Arial" pitchFamily="34" charset="0"/>
                <a:ea typeface="宋体" pitchFamily="2" charset="-122"/>
              </a:defRPr>
            </a:lvl7pPr>
            <a:lvl8pPr marL="3429000" indent="-228600" fontAlgn="base">
              <a:spcBef>
                <a:spcPct val="0"/>
              </a:spcBef>
              <a:spcAft>
                <a:spcPct val="0"/>
              </a:spcAft>
              <a:defRPr>
                <a:solidFill>
                  <a:schemeClr val="tx1"/>
                </a:solidFill>
                <a:latin typeface="Arial" pitchFamily="34" charset="0"/>
                <a:ea typeface="宋体" pitchFamily="2" charset="-122"/>
              </a:defRPr>
            </a:lvl8pPr>
            <a:lvl9pPr marL="3886200" indent="-228600" fontAlgn="base">
              <a:spcBef>
                <a:spcPct val="0"/>
              </a:spcBef>
              <a:spcAft>
                <a:spcPct val="0"/>
              </a:spcAft>
              <a:defRPr>
                <a:solidFill>
                  <a:schemeClr val="tx1"/>
                </a:solidFill>
                <a:latin typeface="Arial" pitchFamily="34" charset="0"/>
                <a:ea typeface="宋体" pitchFamily="2" charset="-122"/>
              </a:defRPr>
            </a:lvl9pPr>
          </a:lstStyle>
          <a:p>
            <a:pPr algn="r" latinLnBrk="1">
              <a:lnSpc>
                <a:spcPct val="120000"/>
              </a:lnSpc>
            </a:pPr>
            <a:r>
              <a:rPr kumimoji="1" lang="zh-CN" altLang="en-US" sz="2000" b="1" dirty="0" smtClean="0">
                <a:solidFill>
                  <a:srgbClr val="CC0000"/>
                </a:solidFill>
                <a:ea typeface="微软雅黑" pitchFamily="34" charset="-122"/>
              </a:rPr>
              <a:t>合法与得法</a:t>
            </a:r>
            <a:endParaRPr kumimoji="1" lang="zh-CN" altLang="en-US" sz="2000" b="1" dirty="0">
              <a:solidFill>
                <a:srgbClr val="CC0000"/>
              </a:solidFill>
              <a:ea typeface="微软雅黑" pitchFamily="34" charset="-122"/>
            </a:endParaRPr>
          </a:p>
        </p:txBody>
      </p:sp>
      <p:sp>
        <p:nvSpPr>
          <p:cNvPr id="19" name="Rectangle 53"/>
          <p:cNvSpPr>
            <a:spLocks noChangeArrowheads="1"/>
          </p:cNvSpPr>
          <p:nvPr/>
        </p:nvSpPr>
        <p:spPr bwMode="auto">
          <a:xfrm>
            <a:off x="5794118" y="3691030"/>
            <a:ext cx="2537877" cy="350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fontAlgn="base">
              <a:spcBef>
                <a:spcPct val="0"/>
              </a:spcBef>
              <a:spcAft>
                <a:spcPct val="0"/>
              </a:spcAft>
              <a:defRPr>
                <a:solidFill>
                  <a:schemeClr val="tx1"/>
                </a:solidFill>
                <a:latin typeface="Arial" pitchFamily="34" charset="0"/>
                <a:ea typeface="宋体" pitchFamily="2" charset="-122"/>
              </a:defRPr>
            </a:lvl6pPr>
            <a:lvl7pPr marL="2971800" indent="-228600" fontAlgn="base">
              <a:spcBef>
                <a:spcPct val="0"/>
              </a:spcBef>
              <a:spcAft>
                <a:spcPct val="0"/>
              </a:spcAft>
              <a:defRPr>
                <a:solidFill>
                  <a:schemeClr val="tx1"/>
                </a:solidFill>
                <a:latin typeface="Arial" pitchFamily="34" charset="0"/>
                <a:ea typeface="宋体" pitchFamily="2" charset="-122"/>
              </a:defRPr>
            </a:lvl7pPr>
            <a:lvl8pPr marL="3429000" indent="-228600" fontAlgn="base">
              <a:spcBef>
                <a:spcPct val="0"/>
              </a:spcBef>
              <a:spcAft>
                <a:spcPct val="0"/>
              </a:spcAft>
              <a:defRPr>
                <a:solidFill>
                  <a:schemeClr val="tx1"/>
                </a:solidFill>
                <a:latin typeface="Arial" pitchFamily="34" charset="0"/>
                <a:ea typeface="宋体" pitchFamily="2" charset="-122"/>
              </a:defRPr>
            </a:lvl8pPr>
            <a:lvl9pPr marL="3886200" indent="-228600" fontAlgn="base">
              <a:spcBef>
                <a:spcPct val="0"/>
              </a:spcBef>
              <a:spcAft>
                <a:spcPct val="0"/>
              </a:spcAft>
              <a:defRPr>
                <a:solidFill>
                  <a:schemeClr val="tx1"/>
                </a:solidFill>
                <a:latin typeface="Arial" pitchFamily="34" charset="0"/>
                <a:ea typeface="宋体" pitchFamily="2" charset="-122"/>
              </a:defRPr>
            </a:lvl9pPr>
          </a:lstStyle>
          <a:p>
            <a:pPr algn="r" latinLnBrk="1">
              <a:lnSpc>
                <a:spcPct val="120000"/>
              </a:lnSpc>
            </a:pPr>
            <a:r>
              <a:rPr kumimoji="1" lang="zh-CN" altLang="en-US" sz="1400" b="1" dirty="0" smtClean="0">
                <a:solidFill>
                  <a:srgbClr val="000000"/>
                </a:solidFill>
                <a:ea typeface="微软雅黑" pitchFamily="34" charset="-122"/>
              </a:rPr>
              <a:t>法规底线 公平公正 </a:t>
            </a:r>
            <a:r>
              <a:rPr kumimoji="1" lang="zh-CN" altLang="en-US" sz="1400" b="1" dirty="0">
                <a:solidFill>
                  <a:srgbClr val="000000"/>
                </a:solidFill>
                <a:ea typeface="微软雅黑" pitchFamily="34" charset="-122"/>
              </a:rPr>
              <a:t>有效解决</a:t>
            </a:r>
            <a:r>
              <a:rPr kumimoji="1" lang="zh-CN" altLang="en-US" sz="1400" b="1" dirty="0" smtClean="0">
                <a:solidFill>
                  <a:srgbClr val="000000"/>
                </a:solidFill>
                <a:ea typeface="微软雅黑" pitchFamily="34" charset="-122"/>
              </a:rPr>
              <a:t>  </a:t>
            </a:r>
            <a:endParaRPr kumimoji="1" lang="zh-CN" altLang="en-US" sz="1400" b="1" dirty="0">
              <a:solidFill>
                <a:srgbClr val="000000"/>
              </a:solidFill>
              <a:ea typeface="微软雅黑" pitchFamily="34" charset="-122"/>
            </a:endParaRPr>
          </a:p>
        </p:txBody>
      </p:sp>
      <p:sp>
        <p:nvSpPr>
          <p:cNvPr id="37" name="椭圆 36"/>
          <p:cNvSpPr/>
          <p:nvPr/>
        </p:nvSpPr>
        <p:spPr>
          <a:xfrm>
            <a:off x="3092503" y="1569276"/>
            <a:ext cx="2271588" cy="58126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t>处理</a:t>
            </a:r>
            <a:r>
              <a:rPr lang="zh-CN" altLang="en-US" sz="3200" dirty="0" smtClean="0"/>
              <a:t>事</a:t>
            </a:r>
            <a:endParaRPr lang="zh-CN" altLang="en-US" sz="3200" dirty="0"/>
          </a:p>
        </p:txBody>
      </p:sp>
      <p:sp>
        <p:nvSpPr>
          <p:cNvPr id="38" name="椭圆 37"/>
          <p:cNvSpPr/>
          <p:nvPr/>
        </p:nvSpPr>
        <p:spPr>
          <a:xfrm>
            <a:off x="2915816" y="2253529"/>
            <a:ext cx="2664296" cy="50387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t>关注</a:t>
            </a:r>
            <a:r>
              <a:rPr lang="zh-CN" altLang="en-US" sz="3200" dirty="0" smtClean="0"/>
              <a:t>人</a:t>
            </a:r>
            <a:endParaRPr lang="zh-CN" altLang="en-US" sz="3200" dirty="0"/>
          </a:p>
        </p:txBody>
      </p:sp>
      <p:sp>
        <p:nvSpPr>
          <p:cNvPr id="39" name="椭圆 38"/>
          <p:cNvSpPr/>
          <p:nvPr/>
        </p:nvSpPr>
        <p:spPr>
          <a:xfrm>
            <a:off x="2771800" y="2961259"/>
            <a:ext cx="2895574" cy="53024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t>合乎</a:t>
            </a:r>
            <a:r>
              <a:rPr lang="zh-CN" altLang="en-US" sz="3200" dirty="0" smtClean="0"/>
              <a:t>法</a:t>
            </a:r>
            <a:endParaRPr lang="zh-CN" altLang="en-US" sz="3200" dirty="0"/>
          </a:p>
        </p:txBody>
      </p:sp>
      <p:sp>
        <p:nvSpPr>
          <p:cNvPr id="7" name="矩形 6"/>
          <p:cNvSpPr/>
          <p:nvPr/>
        </p:nvSpPr>
        <p:spPr>
          <a:xfrm>
            <a:off x="395536" y="1569276"/>
            <a:ext cx="2376264" cy="251464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zh-CN" altLang="en-US" sz="2000" dirty="0" smtClean="0">
                <a:solidFill>
                  <a:srgbClr val="FF0000"/>
                </a:solidFill>
                <a:latin typeface="微软雅黑" panose="020B0503020204020204" pitchFamily="34" charset="-122"/>
                <a:ea typeface="微软雅黑" panose="020B0503020204020204" pitchFamily="34" charset="-122"/>
              </a:rPr>
              <a:t>核心素养</a:t>
            </a:r>
            <a:endParaRPr lang="en-US" altLang="zh-CN" sz="2000" dirty="0" smtClean="0">
              <a:solidFill>
                <a:schemeClr val="tx1"/>
              </a:solidFill>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Ø"/>
            </a:pPr>
            <a:r>
              <a:rPr lang="zh-CN" altLang="en-US" dirty="0">
                <a:solidFill>
                  <a:schemeClr val="tx1"/>
                </a:solidFill>
                <a:latin typeface="微软雅黑" panose="020B0503020204020204" pitchFamily="34" charset="-122"/>
                <a:ea typeface="微软雅黑" panose="020B0503020204020204" pitchFamily="34" charset="-122"/>
              </a:rPr>
              <a:t>应变</a:t>
            </a:r>
            <a:r>
              <a:rPr lang="zh-CN" altLang="en-US" dirty="0" smtClean="0">
                <a:solidFill>
                  <a:schemeClr val="tx1"/>
                </a:solidFill>
                <a:latin typeface="微软雅黑" panose="020B0503020204020204" pitchFamily="34" charset="-122"/>
                <a:ea typeface="微软雅黑" panose="020B0503020204020204" pitchFamily="34" charset="-122"/>
              </a:rPr>
              <a:t>能力</a:t>
            </a:r>
            <a:endParaRPr lang="en-US" altLang="zh-CN" dirty="0" smtClean="0">
              <a:solidFill>
                <a:schemeClr val="tx1"/>
              </a:solidFill>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Ø"/>
            </a:pPr>
            <a:r>
              <a:rPr lang="zh-CN" altLang="en-US" dirty="0" smtClean="0">
                <a:solidFill>
                  <a:schemeClr val="tx1"/>
                </a:solidFill>
                <a:latin typeface="微软雅黑" panose="020B0503020204020204" pitchFamily="34" charset="-122"/>
                <a:ea typeface="微软雅黑" panose="020B0503020204020204" pitchFamily="34" charset="-122"/>
              </a:rPr>
              <a:t>责任心</a:t>
            </a:r>
            <a:endParaRPr lang="en-US" altLang="zh-CN" dirty="0" smtClean="0">
              <a:solidFill>
                <a:schemeClr val="tx1"/>
              </a:solidFill>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Ø"/>
            </a:pPr>
            <a:r>
              <a:rPr lang="zh-CN" altLang="en-US" dirty="0">
                <a:solidFill>
                  <a:schemeClr val="tx1"/>
                </a:solidFill>
                <a:latin typeface="微软雅黑" panose="020B0503020204020204" pitchFamily="34" charset="-122"/>
                <a:ea typeface="微软雅黑" panose="020B0503020204020204" pitchFamily="34" charset="-122"/>
              </a:rPr>
              <a:t>协调</a:t>
            </a:r>
            <a:r>
              <a:rPr lang="zh-CN" altLang="en-US" dirty="0" smtClean="0">
                <a:solidFill>
                  <a:schemeClr val="tx1"/>
                </a:solidFill>
                <a:latin typeface="微软雅黑" panose="020B0503020204020204" pitchFamily="34" charset="-122"/>
                <a:ea typeface="微软雅黑" panose="020B0503020204020204" pitchFamily="34" charset="-122"/>
              </a:rPr>
              <a:t>能力</a:t>
            </a:r>
            <a:endParaRPr lang="en-US" altLang="zh-CN" dirty="0" smtClean="0">
              <a:solidFill>
                <a:schemeClr val="tx1"/>
              </a:solidFill>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Ø"/>
            </a:pPr>
            <a:endParaRPr lang="en-US" altLang="zh-CN" dirty="0">
              <a:solidFill>
                <a:schemeClr val="tx1"/>
              </a:solidFill>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Ø"/>
            </a:pPr>
            <a:r>
              <a:rPr lang="zh-CN" altLang="en-US" dirty="0">
                <a:solidFill>
                  <a:schemeClr val="tx1"/>
                </a:solidFill>
                <a:latin typeface="微软雅黑" panose="020B0503020204020204" pitchFamily="34" charset="-122"/>
                <a:ea typeface="微软雅黑" panose="020B0503020204020204" pitchFamily="34" charset="-122"/>
              </a:rPr>
              <a:t>建立</a:t>
            </a:r>
            <a:r>
              <a:rPr lang="zh-CN" altLang="en-US" dirty="0" smtClean="0">
                <a:solidFill>
                  <a:schemeClr val="tx1"/>
                </a:solidFill>
                <a:latin typeface="微软雅黑" panose="020B0503020204020204" pitchFamily="34" charset="-122"/>
                <a:ea typeface="微软雅黑" panose="020B0503020204020204" pitchFamily="34" charset="-122"/>
              </a:rPr>
              <a:t>信任</a:t>
            </a:r>
            <a:endParaRPr lang="en-US" altLang="zh-CN" dirty="0" smtClean="0">
              <a:solidFill>
                <a:schemeClr val="tx1"/>
              </a:solidFill>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Ø"/>
            </a:pPr>
            <a:r>
              <a:rPr lang="zh-CN" altLang="en-US" dirty="0">
                <a:solidFill>
                  <a:schemeClr val="tx1"/>
                </a:solidFill>
                <a:latin typeface="微软雅黑" panose="020B0503020204020204" pitchFamily="34" charset="-122"/>
                <a:ea typeface="微软雅黑" panose="020B0503020204020204" pitchFamily="34" charset="-122"/>
              </a:rPr>
              <a:t>关爱与</a:t>
            </a:r>
            <a:r>
              <a:rPr lang="zh-CN" altLang="en-US" dirty="0" smtClean="0">
                <a:solidFill>
                  <a:schemeClr val="tx1"/>
                </a:solidFill>
                <a:latin typeface="微软雅黑" panose="020B0503020204020204" pitchFamily="34" charset="-122"/>
                <a:ea typeface="微软雅黑" panose="020B0503020204020204" pitchFamily="34" charset="-122"/>
              </a:rPr>
              <a:t>尊重</a:t>
            </a:r>
            <a:endParaRPr lang="en-US" altLang="zh-CN" dirty="0" smtClean="0">
              <a:solidFill>
                <a:schemeClr val="tx1"/>
              </a:solidFill>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Ø"/>
            </a:pPr>
            <a:r>
              <a:rPr lang="zh-CN" altLang="en-US" dirty="0" smtClean="0">
                <a:solidFill>
                  <a:schemeClr val="tx1"/>
                </a:solidFill>
                <a:latin typeface="微软雅黑" panose="020B0503020204020204" pitchFamily="34" charset="-122"/>
                <a:ea typeface="微软雅黑" panose="020B0503020204020204" pitchFamily="34" charset="-122"/>
              </a:rPr>
              <a:t>信息搜集与分析</a:t>
            </a:r>
            <a:endParaRPr lang="en-US" altLang="zh-CN" dirty="0" smtClean="0">
              <a:solidFill>
                <a:schemeClr val="tx1"/>
              </a:solidFill>
              <a:latin typeface="微软雅黑" panose="020B0503020204020204" pitchFamily="34" charset="-122"/>
              <a:ea typeface="微软雅黑" panose="020B0503020204020204" pitchFamily="34" charset="-122"/>
            </a:endParaRPr>
          </a:p>
        </p:txBody>
      </p:sp>
      <p:sp>
        <p:nvSpPr>
          <p:cNvPr id="4" name="圆角矩形标注 3"/>
          <p:cNvSpPr/>
          <p:nvPr/>
        </p:nvSpPr>
        <p:spPr>
          <a:xfrm>
            <a:off x="5364091" y="843558"/>
            <a:ext cx="1656183" cy="581424"/>
          </a:xfrm>
          <a:prstGeom prst="wedgeRoundRectCallout">
            <a:avLst>
              <a:gd name="adj1" fmla="val -10612"/>
              <a:gd name="adj2" fmla="val 434110"/>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2400" dirty="0" smtClean="0">
                <a:latin typeface="微软雅黑" panose="020B0503020204020204" pitchFamily="34" charset="-122"/>
                <a:ea typeface="微软雅黑" panose="020B0503020204020204" pitchFamily="34" charset="-122"/>
              </a:rPr>
              <a:t>应对</a:t>
            </a:r>
            <a:r>
              <a:rPr lang="zh-CN" altLang="en-US" sz="2400" dirty="0">
                <a:latin typeface="微软雅黑" panose="020B0503020204020204" pitchFamily="34" charset="-122"/>
                <a:ea typeface="微软雅黑" panose="020B0503020204020204" pitchFamily="34" charset="-122"/>
              </a:rPr>
              <a:t>策略</a:t>
            </a:r>
          </a:p>
        </p:txBody>
      </p:sp>
      <p:sp>
        <p:nvSpPr>
          <p:cNvPr id="20" name="矩形 15"/>
          <p:cNvSpPr>
            <a:spLocks noChangeArrowheads="1"/>
          </p:cNvSpPr>
          <p:nvPr/>
        </p:nvSpPr>
        <p:spPr bwMode="auto">
          <a:xfrm>
            <a:off x="-23691" y="4940300"/>
            <a:ext cx="9207501" cy="203200"/>
          </a:xfrm>
          <a:prstGeom prst="rect">
            <a:avLst/>
          </a:prstGeom>
          <a:solidFill>
            <a:srgbClr val="0A3A4A"/>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solidFill>
                <a:srgbClr val="FFFFFF"/>
              </a:solidFill>
            </a:endParaRPr>
          </a:p>
        </p:txBody>
      </p:sp>
      <p:sp>
        <p:nvSpPr>
          <p:cNvPr id="23" name="直接连接符 15"/>
          <p:cNvSpPr>
            <a:spLocks noChangeShapeType="1"/>
          </p:cNvSpPr>
          <p:nvPr/>
        </p:nvSpPr>
        <p:spPr bwMode="auto">
          <a:xfrm>
            <a:off x="-66676" y="4926859"/>
            <a:ext cx="9210676" cy="1"/>
          </a:xfrm>
          <a:prstGeom prst="line">
            <a:avLst/>
          </a:prstGeom>
          <a:noFill/>
          <a:ln w="31750" cap="flat" cmpd="sng">
            <a:solidFill>
              <a:srgbClr val="88C33A"/>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2" name="矩形 1"/>
          <p:cNvSpPr/>
          <p:nvPr/>
        </p:nvSpPr>
        <p:spPr>
          <a:xfrm>
            <a:off x="3635896" y="3510123"/>
            <a:ext cx="1080123" cy="3563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二层含义</a:t>
            </a:r>
            <a:endParaRPr lang="zh-CN" alt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6" name="五边形 44"/>
          <p:cNvSpPr>
            <a:spLocks noChangeArrowheads="1"/>
          </p:cNvSpPr>
          <p:nvPr/>
        </p:nvSpPr>
        <p:spPr bwMode="auto">
          <a:xfrm>
            <a:off x="0" y="734506"/>
            <a:ext cx="513976" cy="448469"/>
          </a:xfrm>
          <a:prstGeom prst="homePlate">
            <a:avLst>
              <a:gd name="adj" fmla="val 31983"/>
            </a:avLst>
          </a:prstGeom>
          <a:solidFill>
            <a:schemeClr val="bg1">
              <a:lumMod val="65000"/>
            </a:schemeClr>
          </a:solidFill>
          <a:ln>
            <a:noFill/>
          </a:ln>
          <a:extLst/>
        </p:spPr>
        <p:txBody>
          <a:bodyPr anchor="ctr"/>
          <a:lstStyle/>
          <a:p>
            <a:pPr algn="ctr"/>
            <a:endParaRPr lang="zh-CN" altLang="zh-CN">
              <a:solidFill>
                <a:srgbClr val="FFFFFF"/>
              </a:solidFill>
              <a:latin typeface="宋体" pitchFamily="2" charset="-122"/>
              <a:sym typeface="宋体" pitchFamily="2" charset="-122"/>
            </a:endParaRPr>
          </a:p>
        </p:txBody>
      </p:sp>
      <p:sp>
        <p:nvSpPr>
          <p:cNvPr id="27" name="标题 1"/>
          <p:cNvSpPr txBox="1">
            <a:spLocks/>
          </p:cNvSpPr>
          <p:nvPr/>
        </p:nvSpPr>
        <p:spPr>
          <a:xfrm>
            <a:off x="507707" y="708576"/>
            <a:ext cx="2584796" cy="540060"/>
          </a:xfrm>
          <a:prstGeom prst="rect">
            <a:avLst/>
          </a:prstGeom>
          <a:noFill/>
          <a:effec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400" dirty="0" smtClean="0">
                <a:ln>
                  <a:solidFill>
                    <a:schemeClr val="bg1"/>
                  </a:solidFill>
                </a:ln>
                <a:latin typeface="微软雅黑" panose="020B0503020204020204" pitchFamily="34" charset="-122"/>
                <a:ea typeface="微软雅黑" panose="020B0503020204020204" pitchFamily="34" charset="-122"/>
              </a:rPr>
              <a:t>“处突”三</a:t>
            </a:r>
            <a:r>
              <a:rPr lang="zh-CN" altLang="en-US" sz="2400" dirty="0">
                <a:ln>
                  <a:solidFill>
                    <a:schemeClr val="bg1"/>
                  </a:solidFill>
                </a:ln>
                <a:latin typeface="微软雅黑" panose="020B0503020204020204" pitchFamily="34" charset="-122"/>
                <a:ea typeface="微软雅黑" panose="020B0503020204020204" pitchFamily="34" charset="-122"/>
              </a:rPr>
              <a:t>原则</a:t>
            </a:r>
          </a:p>
        </p:txBody>
      </p:sp>
      <p:sp>
        <p:nvSpPr>
          <p:cNvPr id="28" name="矩形 6"/>
          <p:cNvSpPr>
            <a:spLocks noChangeArrowheads="1"/>
          </p:cNvSpPr>
          <p:nvPr/>
        </p:nvSpPr>
        <p:spPr bwMode="auto">
          <a:xfrm>
            <a:off x="0" y="0"/>
            <a:ext cx="9144000" cy="431800"/>
          </a:xfrm>
          <a:prstGeom prst="rect">
            <a:avLst/>
          </a:prstGeom>
          <a:solidFill>
            <a:srgbClr val="5C3F41"/>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29" name="矩形 1"/>
          <p:cNvSpPr>
            <a:spLocks noChangeArrowheads="1"/>
          </p:cNvSpPr>
          <p:nvPr/>
        </p:nvSpPr>
        <p:spPr bwMode="auto">
          <a:xfrm>
            <a:off x="0" y="431800"/>
            <a:ext cx="9163250" cy="45719"/>
          </a:xfrm>
          <a:prstGeom prst="rect">
            <a:avLst/>
          </a:prstGeom>
          <a:solidFill>
            <a:srgbClr val="FF9500"/>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30" name="矩形 3"/>
          <p:cNvSpPr>
            <a:spLocks noChangeArrowheads="1"/>
          </p:cNvSpPr>
          <p:nvPr/>
        </p:nvSpPr>
        <p:spPr bwMode="auto">
          <a:xfrm>
            <a:off x="4601284" y="0"/>
            <a:ext cx="1138950" cy="431800"/>
          </a:xfrm>
          <a:prstGeom prst="rect">
            <a:avLst/>
          </a:prstGeom>
          <a:noFill/>
          <a:ln>
            <a:noFill/>
          </a:ln>
        </p:spPr>
        <p:txBody>
          <a:bodyPr anchor="ctr"/>
          <a:lstStyle/>
          <a:p>
            <a:pPr algn="ctr"/>
            <a:r>
              <a:rPr lang="zh-CN" altLang="en-US" sz="1600" dirty="0">
                <a:solidFill>
                  <a:srgbClr val="FFFFFF"/>
                </a:solidFill>
                <a:latin typeface="微软雅黑" pitchFamily="34" charset="-122"/>
                <a:ea typeface="微软雅黑" pitchFamily="34" charset="-122"/>
                <a:sym typeface="微软雅黑" pitchFamily="34" charset="-122"/>
              </a:rPr>
              <a:t>基础知识</a:t>
            </a:r>
            <a:endParaRPr lang="zh-CN" altLang="zh-CN" sz="1600" dirty="0">
              <a:solidFill>
                <a:srgbClr val="FFFFFF"/>
              </a:solidFill>
              <a:latin typeface="微软雅黑" pitchFamily="34" charset="-122"/>
              <a:ea typeface="微软雅黑" pitchFamily="34" charset="-122"/>
              <a:sym typeface="微软雅黑" pitchFamily="34" charset="-122"/>
            </a:endParaRPr>
          </a:p>
        </p:txBody>
      </p:sp>
      <p:sp>
        <p:nvSpPr>
          <p:cNvPr id="31" name="矩形 3"/>
          <p:cNvSpPr>
            <a:spLocks noChangeArrowheads="1"/>
          </p:cNvSpPr>
          <p:nvPr/>
        </p:nvSpPr>
        <p:spPr bwMode="auto">
          <a:xfrm>
            <a:off x="7968606" y="0"/>
            <a:ext cx="1026147" cy="431800"/>
          </a:xfrm>
          <a:prstGeom prst="rect">
            <a:avLst/>
          </a:prstGeom>
          <a:noFill/>
          <a:ln>
            <a:noFill/>
          </a:ln>
        </p:spPr>
        <p:txBody>
          <a:bodyPr anchor="ctr"/>
          <a:lstStyle/>
          <a:p>
            <a:pPr algn="ctr"/>
            <a:r>
              <a:rPr lang="zh-CN" altLang="en-US" sz="1600" dirty="0">
                <a:solidFill>
                  <a:srgbClr val="FFFFFF"/>
                </a:solidFill>
                <a:latin typeface="微软雅黑" pitchFamily="34" charset="-122"/>
                <a:ea typeface="微软雅黑" pitchFamily="34" charset="-122"/>
                <a:sym typeface="微软雅黑" pitchFamily="34" charset="-122"/>
              </a:rPr>
              <a:t>善后预防</a:t>
            </a:r>
            <a:endParaRPr lang="zh-CN" altLang="zh-CN" sz="1600" dirty="0">
              <a:solidFill>
                <a:srgbClr val="FFFFFF"/>
              </a:solidFill>
              <a:latin typeface="微软雅黑" pitchFamily="34" charset="-122"/>
              <a:ea typeface="微软雅黑" pitchFamily="34" charset="-122"/>
              <a:sym typeface="微软雅黑" pitchFamily="34" charset="-122"/>
            </a:endParaRPr>
          </a:p>
        </p:txBody>
      </p:sp>
      <p:sp>
        <p:nvSpPr>
          <p:cNvPr id="32" name="矩形 3"/>
          <p:cNvSpPr>
            <a:spLocks noChangeArrowheads="1"/>
          </p:cNvSpPr>
          <p:nvPr/>
        </p:nvSpPr>
        <p:spPr bwMode="auto">
          <a:xfrm>
            <a:off x="6905220" y="0"/>
            <a:ext cx="1074828" cy="431800"/>
          </a:xfrm>
          <a:prstGeom prst="rect">
            <a:avLst/>
          </a:prstGeom>
          <a:noFill/>
          <a:ln>
            <a:noFill/>
          </a:ln>
        </p:spPr>
        <p:txBody>
          <a:bodyPr anchor="ctr"/>
          <a:lstStyle/>
          <a:p>
            <a:pPr algn="ctr"/>
            <a:r>
              <a:rPr lang="zh-CN" altLang="en-US" sz="1600" dirty="0">
                <a:solidFill>
                  <a:srgbClr val="FFFFFF"/>
                </a:solidFill>
                <a:latin typeface="微软雅黑" pitchFamily="34" charset="-122"/>
                <a:ea typeface="微软雅黑" pitchFamily="34" charset="-122"/>
                <a:sym typeface="微软雅黑" pitchFamily="34" charset="-122"/>
              </a:rPr>
              <a:t>处理方法</a:t>
            </a:r>
            <a:endParaRPr lang="zh-CN" altLang="zh-CN" sz="1600" dirty="0">
              <a:solidFill>
                <a:srgbClr val="FFFFFF"/>
              </a:solidFill>
              <a:latin typeface="微软雅黑" pitchFamily="34" charset="-122"/>
              <a:ea typeface="微软雅黑" pitchFamily="34" charset="-122"/>
              <a:sym typeface="微软雅黑" pitchFamily="34" charset="-122"/>
            </a:endParaRPr>
          </a:p>
        </p:txBody>
      </p:sp>
      <p:sp>
        <p:nvSpPr>
          <p:cNvPr id="33" name="矩形 3"/>
          <p:cNvSpPr>
            <a:spLocks noChangeArrowheads="1"/>
          </p:cNvSpPr>
          <p:nvPr/>
        </p:nvSpPr>
        <p:spPr bwMode="auto">
          <a:xfrm>
            <a:off x="5740234" y="0"/>
            <a:ext cx="1164986" cy="431800"/>
          </a:xfrm>
          <a:prstGeom prst="rect">
            <a:avLst/>
          </a:prstGeom>
          <a:solidFill>
            <a:srgbClr val="FF9500"/>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r>
              <a:rPr lang="zh-CN" altLang="en-US" sz="1600" dirty="0">
                <a:solidFill>
                  <a:srgbClr val="FFFFFF"/>
                </a:solidFill>
                <a:latin typeface="微软雅黑" pitchFamily="34" charset="-122"/>
                <a:ea typeface="微软雅黑" pitchFamily="34" charset="-122"/>
                <a:sym typeface="微软雅黑" pitchFamily="34" charset="-122"/>
              </a:rPr>
              <a:t>处理原则</a:t>
            </a:r>
            <a:endParaRPr lang="zh-CN" altLang="zh-CN" sz="1600" dirty="0">
              <a:solidFill>
                <a:srgbClr val="FFFFFF"/>
              </a:solidFill>
              <a:latin typeface="微软雅黑" pitchFamily="34" charset="-122"/>
              <a:ea typeface="微软雅黑" pitchFamily="34" charset="-122"/>
              <a:sym typeface="微软雅黑" pitchFamily="34" charset="-122"/>
            </a:endParaRPr>
          </a:p>
        </p:txBody>
      </p:sp>
      <p:sp>
        <p:nvSpPr>
          <p:cNvPr id="34" name="椭圆 19"/>
          <p:cNvSpPr>
            <a:spLocks noChangeArrowheads="1"/>
          </p:cNvSpPr>
          <p:nvPr/>
        </p:nvSpPr>
        <p:spPr bwMode="auto">
          <a:xfrm>
            <a:off x="270646" y="36512"/>
            <a:ext cx="358775" cy="358775"/>
          </a:xfrm>
          <a:prstGeom prst="ellipse">
            <a:avLst/>
          </a:prstGeom>
          <a:solidFill>
            <a:srgbClr val="FFFFFF">
              <a:alpha val="34000"/>
            </a:srgbClr>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Tree>
    <p:extLst>
      <p:ext uri="{BB962C8B-B14F-4D97-AF65-F5344CB8AC3E}">
        <p14:creationId xmlns:p14="http://schemas.microsoft.com/office/powerpoint/2010/main" val="23333076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2000" fill="hold"/>
                                        <p:tgtEl>
                                          <p:spTgt spid="11"/>
                                        </p:tgtEl>
                                        <p:attrNameLst>
                                          <p:attrName>ppt_x</p:attrName>
                                        </p:attrNameLst>
                                      </p:cBhvr>
                                      <p:tavLst>
                                        <p:tav tm="0">
                                          <p:val>
                                            <p:strVal val="1+#ppt_w/2"/>
                                          </p:val>
                                        </p:tav>
                                        <p:tav tm="100000">
                                          <p:val>
                                            <p:strVal val="#ppt_x"/>
                                          </p:val>
                                        </p:tav>
                                      </p:tavLst>
                                    </p:anim>
                                    <p:anim calcmode="lin" valueType="num">
                                      <p:cBhvr additive="base">
                                        <p:cTn id="8" dur="20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2"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2000" fill="hold"/>
                                        <p:tgtEl>
                                          <p:spTgt spid="16"/>
                                        </p:tgtEl>
                                        <p:attrNameLst>
                                          <p:attrName>ppt_x</p:attrName>
                                        </p:attrNameLst>
                                      </p:cBhvr>
                                      <p:tavLst>
                                        <p:tav tm="0">
                                          <p:val>
                                            <p:strVal val="1+#ppt_w/2"/>
                                          </p:val>
                                        </p:tav>
                                        <p:tav tm="100000">
                                          <p:val>
                                            <p:strVal val="#ppt_x"/>
                                          </p:val>
                                        </p:tav>
                                      </p:tavLst>
                                    </p:anim>
                                    <p:anim calcmode="lin" valueType="num">
                                      <p:cBhvr additive="base">
                                        <p:cTn id="13" dur="2000" fill="hold"/>
                                        <p:tgtEl>
                                          <p:spTgt spid="16"/>
                                        </p:tgtEl>
                                        <p:attrNameLst>
                                          <p:attrName>ppt_y</p:attrName>
                                        </p:attrNameLst>
                                      </p:cBhvr>
                                      <p:tavLst>
                                        <p:tav tm="0">
                                          <p:val>
                                            <p:strVal val="#ppt_y"/>
                                          </p:val>
                                        </p:tav>
                                        <p:tav tm="100000">
                                          <p:val>
                                            <p:strVal val="#ppt_y"/>
                                          </p:val>
                                        </p:tav>
                                      </p:tavLst>
                                    </p:anim>
                                  </p:childTnLst>
                                </p:cTn>
                              </p:par>
                            </p:childTnLst>
                          </p:cTn>
                        </p:par>
                        <p:par>
                          <p:cTn id="14" fill="hold">
                            <p:stCondLst>
                              <p:cond delay="4000"/>
                            </p:stCondLst>
                            <p:childTnLst>
                              <p:par>
                                <p:cTn id="15" presetID="2" presetClass="entr" presetSubtype="2"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2000" fill="hold"/>
                                        <p:tgtEl>
                                          <p:spTgt spid="18"/>
                                        </p:tgtEl>
                                        <p:attrNameLst>
                                          <p:attrName>ppt_x</p:attrName>
                                        </p:attrNameLst>
                                      </p:cBhvr>
                                      <p:tavLst>
                                        <p:tav tm="0">
                                          <p:val>
                                            <p:strVal val="1+#ppt_w/2"/>
                                          </p:val>
                                        </p:tav>
                                        <p:tav tm="100000">
                                          <p:val>
                                            <p:strVal val="#ppt_x"/>
                                          </p:val>
                                        </p:tav>
                                      </p:tavLst>
                                    </p:anim>
                                    <p:anim calcmode="lin" valueType="num">
                                      <p:cBhvr additive="base">
                                        <p:cTn id="18" dur="2000" fill="hold"/>
                                        <p:tgtEl>
                                          <p:spTgt spid="18"/>
                                        </p:tgtEl>
                                        <p:attrNameLst>
                                          <p:attrName>ppt_y</p:attrName>
                                        </p:attrNameLst>
                                      </p:cBhvr>
                                      <p:tavLst>
                                        <p:tav tm="0">
                                          <p:val>
                                            <p:strVal val="#ppt_y"/>
                                          </p:val>
                                        </p:tav>
                                        <p:tav tm="100000">
                                          <p:val>
                                            <p:strVal val="#ppt_y"/>
                                          </p:val>
                                        </p:tav>
                                      </p:tavLst>
                                    </p:anim>
                                  </p:childTnLst>
                                </p:cTn>
                              </p:par>
                            </p:childTnLst>
                          </p:cTn>
                        </p:par>
                        <p:par>
                          <p:cTn id="19" fill="hold">
                            <p:stCondLst>
                              <p:cond delay="6000"/>
                            </p:stCondLst>
                            <p:childTnLst>
                              <p:par>
                                <p:cTn id="20" presetID="42" presetClass="entr" presetSubtype="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par>
                          <p:cTn id="25" fill="hold">
                            <p:stCondLst>
                              <p:cond delay="7000"/>
                            </p:stCondLst>
                            <p:childTnLst>
                              <p:par>
                                <p:cTn id="26" presetID="42" presetClass="entr" presetSubtype="0" fill="hold" grpId="0"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P spid="18" grpId="0"/>
      <p:bldP spid="7"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五角星 2"/>
          <p:cNvSpPr/>
          <p:nvPr/>
        </p:nvSpPr>
        <p:spPr>
          <a:xfrm>
            <a:off x="3563888" y="1979126"/>
            <a:ext cx="2448272" cy="1836204"/>
          </a:xfrm>
          <a:prstGeom prst="star5">
            <a:avLst>
              <a:gd name="adj" fmla="val 22648"/>
              <a:gd name="hf" fmla="val 105146"/>
              <a:gd name="vf" fmla="val 110557"/>
            </a:avLst>
          </a:prstGeom>
          <a:solidFill>
            <a:schemeClr val="accent5">
              <a:shade val="51000"/>
              <a:satMod val="130000"/>
            </a:schemeClr>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zh-CN" altLang="en-US" sz="2800" dirty="0" smtClean="0">
                <a:solidFill>
                  <a:srgbClr val="C00000"/>
                </a:solidFill>
                <a:latin typeface="微软雅黑" panose="020B0503020204020204" pitchFamily="34" charset="-122"/>
                <a:ea typeface="微软雅黑" panose="020B0503020204020204" pitchFamily="34" charset="-122"/>
              </a:rPr>
              <a:t>有效</a:t>
            </a:r>
            <a:endParaRPr lang="en-US" altLang="zh-CN" sz="2800" dirty="0" smtClean="0">
              <a:solidFill>
                <a:srgbClr val="C00000"/>
              </a:solidFill>
              <a:latin typeface="微软雅黑" panose="020B0503020204020204" pitchFamily="34" charset="-122"/>
              <a:ea typeface="微软雅黑" panose="020B0503020204020204" pitchFamily="34" charset="-122"/>
            </a:endParaRPr>
          </a:p>
          <a:p>
            <a:pPr algn="ctr"/>
            <a:r>
              <a:rPr lang="zh-CN" altLang="en-US" sz="2800" dirty="0" smtClean="0">
                <a:solidFill>
                  <a:srgbClr val="C00000"/>
                </a:solidFill>
                <a:latin typeface="微软雅黑" panose="020B0503020204020204" pitchFamily="34" charset="-122"/>
                <a:ea typeface="微软雅黑" panose="020B0503020204020204" pitchFamily="34" charset="-122"/>
              </a:rPr>
              <a:t>处理</a:t>
            </a:r>
            <a:endParaRPr lang="zh-CN" altLang="en-US" sz="2800" dirty="0">
              <a:solidFill>
                <a:srgbClr val="C00000"/>
              </a:solidFill>
            </a:endParaRPr>
          </a:p>
        </p:txBody>
      </p:sp>
      <p:sp>
        <p:nvSpPr>
          <p:cNvPr id="16" name="标题 1"/>
          <p:cNvSpPr txBox="1">
            <a:spLocks/>
          </p:cNvSpPr>
          <p:nvPr/>
        </p:nvSpPr>
        <p:spPr>
          <a:xfrm>
            <a:off x="640058" y="665768"/>
            <a:ext cx="3139854" cy="585944"/>
          </a:xfrm>
          <a:prstGeom prst="rect">
            <a:avLst/>
          </a:prstGeom>
          <a:noFill/>
          <a:effec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2400" dirty="0" smtClean="0">
                <a:latin typeface="微软雅黑" panose="020B0503020204020204" pitchFamily="34" charset="-122"/>
                <a:ea typeface="微软雅黑" panose="020B0503020204020204" pitchFamily="34" charset="-122"/>
              </a:rPr>
              <a:t>2.1</a:t>
            </a:r>
            <a:r>
              <a:rPr lang="zh-CN" altLang="en-US" sz="2400" dirty="0" smtClean="0">
                <a:latin typeface="微软雅黑" panose="020B0503020204020204" pitchFamily="34" charset="-122"/>
                <a:ea typeface="微软雅黑" panose="020B0503020204020204" pitchFamily="34" charset="-122"/>
              </a:rPr>
              <a:t>果断</a:t>
            </a:r>
            <a:r>
              <a:rPr lang="zh-CN" altLang="en-US" sz="2400" dirty="0">
                <a:latin typeface="微软雅黑" panose="020B0503020204020204" pitchFamily="34" charset="-122"/>
                <a:ea typeface="微软雅黑" panose="020B0503020204020204" pitchFamily="34" charset="-122"/>
              </a:rPr>
              <a:t>处置</a:t>
            </a:r>
            <a:r>
              <a:rPr lang="zh-CN" altLang="en-US" sz="2400" dirty="0" smtClean="0">
                <a:latin typeface="微软雅黑" panose="020B0503020204020204" pitchFamily="34" charset="-122"/>
                <a:ea typeface="微软雅黑" panose="020B0503020204020204" pitchFamily="34" charset="-122"/>
              </a:rPr>
              <a:t>基本方法</a:t>
            </a:r>
            <a:endParaRPr lang="zh-CN" altLang="en-US" sz="2400" dirty="0">
              <a:latin typeface="微软雅黑" panose="020B0503020204020204" pitchFamily="34" charset="-122"/>
              <a:ea typeface="微软雅黑" panose="020B0503020204020204" pitchFamily="34" charset="-122"/>
            </a:endParaRPr>
          </a:p>
        </p:txBody>
      </p:sp>
      <p:graphicFrame>
        <p:nvGraphicFramePr>
          <p:cNvPr id="2" name="图示 1"/>
          <p:cNvGraphicFramePr/>
          <p:nvPr>
            <p:extLst>
              <p:ext uri="{D42A27DB-BD31-4B8C-83A1-F6EECF244321}">
                <p14:modId xmlns:p14="http://schemas.microsoft.com/office/powerpoint/2010/main" val="364605415"/>
              </p:ext>
            </p:extLst>
          </p:nvPr>
        </p:nvGraphicFramePr>
        <p:xfrm>
          <a:off x="1331640" y="958740"/>
          <a:ext cx="6768752" cy="41694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矩形 6"/>
          <p:cNvSpPr>
            <a:spLocks noChangeArrowheads="1"/>
          </p:cNvSpPr>
          <p:nvPr/>
        </p:nvSpPr>
        <p:spPr bwMode="auto">
          <a:xfrm>
            <a:off x="0" y="0"/>
            <a:ext cx="9144000" cy="431800"/>
          </a:xfrm>
          <a:prstGeom prst="rect">
            <a:avLst/>
          </a:prstGeom>
          <a:solidFill>
            <a:srgbClr val="5C3F41"/>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10" name="矩形 1"/>
          <p:cNvSpPr>
            <a:spLocks noChangeArrowheads="1"/>
          </p:cNvSpPr>
          <p:nvPr/>
        </p:nvSpPr>
        <p:spPr bwMode="auto">
          <a:xfrm>
            <a:off x="0" y="431800"/>
            <a:ext cx="9163250" cy="45719"/>
          </a:xfrm>
          <a:prstGeom prst="rect">
            <a:avLst/>
          </a:prstGeom>
          <a:solidFill>
            <a:srgbClr val="FF9500"/>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15" name="矩形 3"/>
          <p:cNvSpPr>
            <a:spLocks noChangeArrowheads="1"/>
          </p:cNvSpPr>
          <p:nvPr/>
        </p:nvSpPr>
        <p:spPr bwMode="auto">
          <a:xfrm>
            <a:off x="4601284" y="0"/>
            <a:ext cx="1138950" cy="431800"/>
          </a:xfrm>
          <a:prstGeom prst="rect">
            <a:avLst/>
          </a:prstGeom>
          <a:noFill/>
          <a:ln>
            <a:noFill/>
          </a:ln>
        </p:spPr>
        <p:txBody>
          <a:bodyPr anchor="ctr"/>
          <a:lstStyle/>
          <a:p>
            <a:pPr algn="ctr"/>
            <a:r>
              <a:rPr lang="zh-CN" altLang="en-US" sz="1600" dirty="0">
                <a:solidFill>
                  <a:srgbClr val="FFFFFF"/>
                </a:solidFill>
                <a:latin typeface="微软雅黑" pitchFamily="34" charset="-122"/>
                <a:ea typeface="微软雅黑" pitchFamily="34" charset="-122"/>
                <a:sym typeface="微软雅黑" pitchFamily="34" charset="-122"/>
              </a:rPr>
              <a:t>基础知识</a:t>
            </a:r>
            <a:endParaRPr lang="zh-CN" altLang="zh-CN" sz="1600" dirty="0">
              <a:solidFill>
                <a:srgbClr val="FFFFFF"/>
              </a:solidFill>
              <a:latin typeface="微软雅黑" pitchFamily="34" charset="-122"/>
              <a:ea typeface="微软雅黑" pitchFamily="34" charset="-122"/>
              <a:sym typeface="微软雅黑" pitchFamily="34" charset="-122"/>
            </a:endParaRPr>
          </a:p>
        </p:txBody>
      </p:sp>
      <p:sp>
        <p:nvSpPr>
          <p:cNvPr id="17" name="矩形 3"/>
          <p:cNvSpPr>
            <a:spLocks noChangeArrowheads="1"/>
          </p:cNvSpPr>
          <p:nvPr/>
        </p:nvSpPr>
        <p:spPr bwMode="auto">
          <a:xfrm>
            <a:off x="7968606" y="0"/>
            <a:ext cx="1026147" cy="431800"/>
          </a:xfrm>
          <a:prstGeom prst="rect">
            <a:avLst/>
          </a:prstGeom>
          <a:noFill/>
          <a:ln>
            <a:noFill/>
          </a:ln>
        </p:spPr>
        <p:txBody>
          <a:bodyPr anchor="ctr"/>
          <a:lstStyle/>
          <a:p>
            <a:pPr algn="ctr"/>
            <a:r>
              <a:rPr lang="zh-CN" altLang="en-US" sz="1600" dirty="0">
                <a:solidFill>
                  <a:srgbClr val="FFFFFF"/>
                </a:solidFill>
                <a:latin typeface="微软雅黑" pitchFamily="34" charset="-122"/>
                <a:ea typeface="微软雅黑" pitchFamily="34" charset="-122"/>
                <a:sym typeface="微软雅黑" pitchFamily="34" charset="-122"/>
              </a:rPr>
              <a:t>善后预防</a:t>
            </a:r>
            <a:endParaRPr lang="zh-CN" altLang="zh-CN" sz="1600" dirty="0">
              <a:solidFill>
                <a:srgbClr val="FFFFFF"/>
              </a:solidFill>
              <a:latin typeface="微软雅黑" pitchFamily="34" charset="-122"/>
              <a:ea typeface="微软雅黑" pitchFamily="34" charset="-122"/>
              <a:sym typeface="微软雅黑" pitchFamily="34" charset="-122"/>
            </a:endParaRPr>
          </a:p>
        </p:txBody>
      </p:sp>
      <p:sp>
        <p:nvSpPr>
          <p:cNvPr id="18" name="矩形 3"/>
          <p:cNvSpPr>
            <a:spLocks noChangeArrowheads="1"/>
          </p:cNvSpPr>
          <p:nvPr/>
        </p:nvSpPr>
        <p:spPr bwMode="auto">
          <a:xfrm>
            <a:off x="6905220" y="0"/>
            <a:ext cx="1074828" cy="431800"/>
          </a:xfrm>
          <a:prstGeom prst="rect">
            <a:avLst/>
          </a:prstGeom>
          <a:noFill/>
          <a:ln>
            <a:noFill/>
          </a:ln>
        </p:spPr>
        <p:txBody>
          <a:bodyPr anchor="ctr"/>
          <a:lstStyle/>
          <a:p>
            <a:pPr algn="ctr"/>
            <a:r>
              <a:rPr lang="zh-CN" altLang="en-US" sz="1600" dirty="0">
                <a:solidFill>
                  <a:srgbClr val="FFFFFF"/>
                </a:solidFill>
                <a:latin typeface="微软雅黑" pitchFamily="34" charset="-122"/>
                <a:ea typeface="微软雅黑" pitchFamily="34" charset="-122"/>
                <a:sym typeface="微软雅黑" pitchFamily="34" charset="-122"/>
              </a:rPr>
              <a:t>处理方法</a:t>
            </a:r>
            <a:endParaRPr lang="zh-CN" altLang="zh-CN" sz="1600" dirty="0">
              <a:solidFill>
                <a:srgbClr val="FFFFFF"/>
              </a:solidFill>
              <a:latin typeface="微软雅黑" pitchFamily="34" charset="-122"/>
              <a:ea typeface="微软雅黑" pitchFamily="34" charset="-122"/>
              <a:sym typeface="微软雅黑" pitchFamily="34" charset="-122"/>
            </a:endParaRPr>
          </a:p>
        </p:txBody>
      </p:sp>
      <p:sp>
        <p:nvSpPr>
          <p:cNvPr id="19" name="矩形 3"/>
          <p:cNvSpPr>
            <a:spLocks noChangeArrowheads="1"/>
          </p:cNvSpPr>
          <p:nvPr/>
        </p:nvSpPr>
        <p:spPr bwMode="auto">
          <a:xfrm>
            <a:off x="5740234" y="0"/>
            <a:ext cx="1164986" cy="431800"/>
          </a:xfrm>
          <a:prstGeom prst="rect">
            <a:avLst/>
          </a:prstGeom>
          <a:solidFill>
            <a:srgbClr val="FF9500"/>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r>
              <a:rPr lang="zh-CN" altLang="en-US" sz="1600" dirty="0">
                <a:solidFill>
                  <a:srgbClr val="FFFFFF"/>
                </a:solidFill>
                <a:latin typeface="微软雅黑" pitchFamily="34" charset="-122"/>
                <a:ea typeface="微软雅黑" pitchFamily="34" charset="-122"/>
                <a:sym typeface="微软雅黑" pitchFamily="34" charset="-122"/>
              </a:rPr>
              <a:t>处理原则</a:t>
            </a:r>
            <a:endParaRPr lang="zh-CN" altLang="zh-CN" sz="1600" dirty="0">
              <a:solidFill>
                <a:srgbClr val="FFFFFF"/>
              </a:solidFill>
              <a:latin typeface="微软雅黑" pitchFamily="34" charset="-122"/>
              <a:ea typeface="微软雅黑" pitchFamily="34" charset="-122"/>
              <a:sym typeface="微软雅黑" pitchFamily="34" charset="-122"/>
            </a:endParaRPr>
          </a:p>
        </p:txBody>
      </p:sp>
      <p:sp>
        <p:nvSpPr>
          <p:cNvPr id="20" name="椭圆 19"/>
          <p:cNvSpPr>
            <a:spLocks noChangeArrowheads="1"/>
          </p:cNvSpPr>
          <p:nvPr/>
        </p:nvSpPr>
        <p:spPr bwMode="auto">
          <a:xfrm>
            <a:off x="270646" y="36512"/>
            <a:ext cx="358775" cy="358775"/>
          </a:xfrm>
          <a:prstGeom prst="ellipse">
            <a:avLst/>
          </a:prstGeom>
          <a:solidFill>
            <a:srgbClr val="FFFFFF">
              <a:alpha val="34000"/>
            </a:srgbClr>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1" name="五边形 44"/>
          <p:cNvSpPr>
            <a:spLocks noChangeArrowheads="1"/>
          </p:cNvSpPr>
          <p:nvPr/>
        </p:nvSpPr>
        <p:spPr bwMode="auto">
          <a:xfrm>
            <a:off x="0" y="734506"/>
            <a:ext cx="513976" cy="448469"/>
          </a:xfrm>
          <a:prstGeom prst="homePlate">
            <a:avLst>
              <a:gd name="adj" fmla="val 31983"/>
            </a:avLst>
          </a:prstGeom>
          <a:solidFill>
            <a:schemeClr val="bg1">
              <a:lumMod val="65000"/>
            </a:schemeClr>
          </a:solidFill>
          <a:ln>
            <a:noFill/>
          </a:ln>
          <a:extLst/>
        </p:spPr>
        <p:txBody>
          <a:bodyPr anchor="ctr"/>
          <a:lstStyle/>
          <a:p>
            <a:pPr algn="ctr"/>
            <a:endParaRPr lang="zh-CN" altLang="zh-CN">
              <a:solidFill>
                <a:srgbClr val="FFFFFF"/>
              </a:solidFill>
              <a:latin typeface="宋体" pitchFamily="2" charset="-122"/>
              <a:sym typeface="宋体" pitchFamily="2" charset="-122"/>
            </a:endParaRPr>
          </a:p>
        </p:txBody>
      </p:sp>
    </p:spTree>
    <p:extLst>
      <p:ext uri="{BB962C8B-B14F-4D97-AF65-F5344CB8AC3E}">
        <p14:creationId xmlns:p14="http://schemas.microsoft.com/office/powerpoint/2010/main" val="27463315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user\appdata\roaming\360se6\User Data\temp\5252423_185408355000_2.jpg"/>
          <p:cNvPicPr>
            <a:picLocks noChangeAspect="1" noChangeArrowheads="1"/>
          </p:cNvPicPr>
          <p:nvPr/>
        </p:nvPicPr>
        <p:blipFill rotWithShape="1">
          <a:blip r:embed="rId2">
            <a:extLst>
              <a:ext uri="{28A0092B-C50C-407E-A947-70E740481C1C}">
                <a14:useLocalDpi xmlns:a14="http://schemas.microsoft.com/office/drawing/2010/main" val="0"/>
              </a:ext>
            </a:extLst>
          </a:blip>
          <a:srcRect l="2294" r="1724" b="5387"/>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5940152" y="3705877"/>
            <a:ext cx="2925198" cy="1323439"/>
          </a:xfrm>
          <a:prstGeom prst="rect">
            <a:avLst/>
          </a:prstGeom>
        </p:spPr>
        <p:txBody>
          <a:bodyPr wrap="square">
            <a:spAutoFit/>
          </a:bodyPr>
          <a:lstStyle/>
          <a:p>
            <a:r>
              <a:rPr lang="en-US" altLang="zh-CN" sz="2000" dirty="0">
                <a:solidFill>
                  <a:schemeClr val="bg1"/>
                </a:solidFill>
              </a:rPr>
              <a:t>"</a:t>
            </a:r>
            <a:r>
              <a:rPr lang="zh-CN" altLang="en-US" sz="2000" dirty="0">
                <a:solidFill>
                  <a:schemeClr val="bg1"/>
                </a:solidFill>
              </a:rPr>
              <a:t>一场没有硝烟的战争已经打起</a:t>
            </a:r>
            <a:r>
              <a:rPr lang="en-US" altLang="zh-CN" sz="2000" dirty="0">
                <a:solidFill>
                  <a:schemeClr val="bg1"/>
                </a:solidFill>
              </a:rPr>
              <a:t>,</a:t>
            </a:r>
            <a:r>
              <a:rPr lang="zh-CN" altLang="en-US" sz="2000" dirty="0">
                <a:solidFill>
                  <a:schemeClr val="bg1"/>
                </a:solidFill>
              </a:rPr>
              <a:t>战场就在中小学的课堂里</a:t>
            </a:r>
            <a:r>
              <a:rPr lang="en-US" altLang="zh-CN" sz="2000" dirty="0">
                <a:solidFill>
                  <a:schemeClr val="bg1"/>
                </a:solidFill>
              </a:rPr>
              <a:t>. </a:t>
            </a:r>
            <a:r>
              <a:rPr lang="en-US" altLang="zh-CN" sz="2000" dirty="0" smtClean="0">
                <a:solidFill>
                  <a:schemeClr val="bg1"/>
                </a:solidFill>
              </a:rPr>
              <a:t>"</a:t>
            </a:r>
          </a:p>
          <a:p>
            <a:r>
              <a:rPr lang="en-US" altLang="zh-CN" sz="2000" dirty="0" smtClean="0">
                <a:solidFill>
                  <a:schemeClr val="bg1"/>
                </a:solidFill>
              </a:rPr>
              <a:t>——</a:t>
            </a:r>
            <a:r>
              <a:rPr lang="zh-CN" altLang="en-US" sz="2000" dirty="0">
                <a:solidFill>
                  <a:schemeClr val="bg1"/>
                </a:solidFill>
              </a:rPr>
              <a:t>韩桐彦</a:t>
            </a:r>
            <a:r>
              <a:rPr lang="en-US" altLang="zh-CN" sz="2000" dirty="0">
                <a:solidFill>
                  <a:schemeClr val="bg1"/>
                </a:solidFill>
              </a:rPr>
              <a:t>《</a:t>
            </a:r>
            <a:r>
              <a:rPr lang="zh-CN" altLang="en-US" sz="2000" dirty="0">
                <a:solidFill>
                  <a:schemeClr val="bg1"/>
                </a:solidFill>
              </a:rPr>
              <a:t>素质教育</a:t>
            </a:r>
            <a:r>
              <a:rPr lang="en-US" altLang="zh-CN" sz="2000" dirty="0" smtClean="0">
                <a:solidFill>
                  <a:schemeClr val="bg1"/>
                </a:solidFill>
              </a:rPr>
              <a:t>》</a:t>
            </a:r>
            <a:endParaRPr lang="zh-CN" altLang="en-US" sz="2000" dirty="0">
              <a:solidFill>
                <a:schemeClr val="bg1"/>
              </a:solidFill>
            </a:endParaRPr>
          </a:p>
        </p:txBody>
      </p:sp>
      <p:sp>
        <p:nvSpPr>
          <p:cNvPr id="6" name="等腰三角形 5"/>
          <p:cNvSpPr/>
          <p:nvPr/>
        </p:nvSpPr>
        <p:spPr>
          <a:xfrm>
            <a:off x="0" y="2"/>
            <a:ext cx="9198260" cy="1653647"/>
          </a:xfrm>
          <a:prstGeom prst="triangle">
            <a:avLst>
              <a:gd name="adj" fmla="val 75191"/>
            </a:avLst>
          </a:prstGeom>
          <a:solidFill>
            <a:schemeClr val="bg1">
              <a:alpha val="92000"/>
            </a:schemeClr>
          </a:solidFill>
          <a:ln w="28575">
            <a:solidFill>
              <a:schemeClr val="tx1"/>
            </a:solidFill>
          </a:ln>
        </p:spPr>
        <p:style>
          <a:lnRef idx="2">
            <a:schemeClr val="accent5"/>
          </a:lnRef>
          <a:fillRef idx="1">
            <a:schemeClr val="lt1"/>
          </a:fillRef>
          <a:effectRef idx="0">
            <a:schemeClr val="accent5"/>
          </a:effectRef>
          <a:fontRef idx="minor">
            <a:schemeClr val="dk1"/>
          </a:fontRef>
        </p:style>
        <p:txBody>
          <a:bodyPr rtlCol="0" anchor="ctr"/>
          <a:lstStyle/>
          <a:p>
            <a:endParaRPr lang="zh-CN" altLang="en-US" sz="2800" dirty="0">
              <a:noFill/>
              <a:latin typeface="微软雅黑" panose="020B0503020204020204" pitchFamily="34" charset="-122"/>
              <a:ea typeface="微软雅黑" panose="020B0503020204020204" pitchFamily="34" charset="-122"/>
            </a:endParaRPr>
          </a:p>
        </p:txBody>
      </p:sp>
      <p:sp>
        <p:nvSpPr>
          <p:cNvPr id="7" name="矩形 6"/>
          <p:cNvSpPr/>
          <p:nvPr/>
        </p:nvSpPr>
        <p:spPr>
          <a:xfrm>
            <a:off x="3275857" y="1004617"/>
            <a:ext cx="5089855" cy="461665"/>
          </a:xfrm>
          <a:prstGeom prst="rect">
            <a:avLst/>
          </a:prstGeom>
        </p:spPr>
        <p:txBody>
          <a:bodyPr wrap="none">
            <a:spAutoFit/>
            <a:scene3d>
              <a:camera prst="orthographicFront"/>
              <a:lightRig rig="soft" dir="t">
                <a:rot lat="0" lon="0" rev="10800000"/>
              </a:lightRig>
            </a:scene3d>
            <a:sp3d>
              <a:bevelT w="27940" h="12700"/>
              <a:contourClr>
                <a:srgbClr val="DDDDDD"/>
              </a:contourClr>
            </a:sp3d>
          </a:bodyPr>
          <a:lstStyle/>
          <a:p>
            <a:r>
              <a:rPr lang="zh-CN" altLang="en-US" sz="2400" b="1" spc="150" dirty="0" smtClean="0">
                <a:ln w="11430"/>
                <a:solidFill>
                  <a:srgbClr val="FF0000"/>
                </a:solidFill>
                <a:effectLst>
                  <a:outerShdw blurRad="25400" algn="tl" rotWithShape="0">
                    <a:srgbClr val="000000">
                      <a:alpha val="43000"/>
                    </a:srgbClr>
                  </a:outerShdw>
                </a:effectLst>
                <a:latin typeface="微软雅黑" panose="020B0503020204020204" pitchFamily="34" charset="-122"/>
                <a:ea typeface="微软雅黑" panose="020B0503020204020204" pitchFamily="34" charset="-122"/>
              </a:rPr>
              <a:t>姑娘，你就这样练成了“汉子”？</a:t>
            </a:r>
            <a:endParaRPr lang="zh-CN" altLang="en-US" sz="2400" b="1" spc="150" dirty="0">
              <a:ln w="11430"/>
              <a:solidFill>
                <a:srgbClr val="FF0000"/>
              </a:solidFill>
              <a:effectLst>
                <a:outerShdw blurRad="25400" algn="tl" rotWithShape="0">
                  <a:srgbClr val="000000">
                    <a:alpha val="43000"/>
                  </a:srgbClr>
                </a:outerShdw>
              </a:effectLst>
              <a:latin typeface="微软雅黑" panose="020B0503020204020204" pitchFamily="34" charset="-122"/>
              <a:ea typeface="微软雅黑" panose="020B0503020204020204" pitchFamily="34" charset="-122"/>
            </a:endParaRPr>
          </a:p>
        </p:txBody>
      </p:sp>
      <p:sp>
        <p:nvSpPr>
          <p:cNvPr id="8" name="矩形 7"/>
          <p:cNvSpPr/>
          <p:nvPr/>
        </p:nvSpPr>
        <p:spPr>
          <a:xfrm>
            <a:off x="152872" y="249492"/>
            <a:ext cx="2376264" cy="5940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smtClean="0">
                <a:latin typeface="微软雅黑" panose="020B0503020204020204" pitchFamily="34" charset="-122"/>
                <a:ea typeface="微软雅黑" panose="020B0503020204020204" pitchFamily="34" charset="-122"/>
              </a:rPr>
              <a:t>案例督导</a:t>
            </a:r>
            <a:r>
              <a:rPr lang="zh-CN" altLang="en-US" sz="2800" dirty="0">
                <a:latin typeface="微软雅黑" panose="020B0503020204020204" pitchFamily="34" charset="-122"/>
                <a:ea typeface="微软雅黑" panose="020B0503020204020204" pitchFamily="34" charset="-122"/>
              </a:rPr>
              <a:t>二</a:t>
            </a:r>
          </a:p>
        </p:txBody>
      </p:sp>
    </p:spTree>
    <p:extLst>
      <p:ext uri="{BB962C8B-B14F-4D97-AF65-F5344CB8AC3E}">
        <p14:creationId xmlns:p14="http://schemas.microsoft.com/office/powerpoint/2010/main" val="27150689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20872" y="755112"/>
            <a:ext cx="1818880" cy="378042"/>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2400" dirty="0" smtClean="0">
                <a:latin typeface="微软雅黑" panose="020B0503020204020204" pitchFamily="34" charset="-122"/>
                <a:ea typeface="微软雅黑" panose="020B0503020204020204" pitchFamily="34" charset="-122"/>
              </a:rPr>
              <a:t>案例介绍</a:t>
            </a:r>
            <a:endParaRPr lang="zh-CN" altLang="en-US" sz="2400" dirty="0">
              <a:latin typeface="微软雅黑" panose="020B0503020204020204" pitchFamily="34" charset="-122"/>
              <a:ea typeface="微软雅黑" panose="020B0503020204020204" pitchFamily="34" charset="-122"/>
            </a:endParaRPr>
          </a:p>
        </p:txBody>
      </p:sp>
      <p:sp>
        <p:nvSpPr>
          <p:cNvPr id="4" name="矩形 3"/>
          <p:cNvSpPr/>
          <p:nvPr/>
        </p:nvSpPr>
        <p:spPr>
          <a:xfrm>
            <a:off x="3565317" y="1133154"/>
            <a:ext cx="184731" cy="400110"/>
          </a:xfrm>
          <a:prstGeom prst="rect">
            <a:avLst/>
          </a:prstGeom>
          <a:ln>
            <a:noFill/>
          </a:ln>
        </p:spPr>
        <p:style>
          <a:lnRef idx="2">
            <a:schemeClr val="accent1"/>
          </a:lnRef>
          <a:fillRef idx="1">
            <a:schemeClr val="lt1"/>
          </a:fillRef>
          <a:effectRef idx="0">
            <a:schemeClr val="accent1"/>
          </a:effectRef>
          <a:fontRef idx="minor">
            <a:schemeClr val="dk1"/>
          </a:fontRef>
        </p:style>
        <p:txBody>
          <a:bodyPr wrap="none">
            <a:spAutoFit/>
          </a:bodyPr>
          <a:lstStyle/>
          <a:p>
            <a:endParaRPr lang="zh-CN" altLang="en-US" sz="2000" dirty="0">
              <a:solidFill>
                <a:schemeClr val="tx1"/>
              </a:solidFill>
              <a:latin typeface="微软雅黑" panose="020B0503020204020204" pitchFamily="34" charset="-122"/>
              <a:ea typeface="微软雅黑" panose="020B0503020204020204" pitchFamily="34" charset="-122"/>
            </a:endParaRPr>
          </a:p>
        </p:txBody>
      </p:sp>
      <p:sp>
        <p:nvSpPr>
          <p:cNvPr id="7" name="矩形 6"/>
          <p:cNvSpPr/>
          <p:nvPr/>
        </p:nvSpPr>
        <p:spPr>
          <a:xfrm>
            <a:off x="684541" y="1599642"/>
            <a:ext cx="7704856" cy="5400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u"/>
            </a:pPr>
            <a:r>
              <a:rPr lang="zh-CN" altLang="en-US" sz="2000" dirty="0" smtClean="0">
                <a:solidFill>
                  <a:schemeClr val="tx1"/>
                </a:solidFill>
                <a:latin typeface="微软雅黑" panose="020B0503020204020204" pitchFamily="34" charset="-122"/>
                <a:ea typeface="微软雅黑" panose="020B0503020204020204" pitchFamily="34" charset="-122"/>
              </a:rPr>
              <a:t>班级因专业需要，有画室美术课，</a:t>
            </a:r>
            <a:r>
              <a:rPr lang="en-US" altLang="zh-CN" sz="2000" dirty="0" smtClean="0">
                <a:solidFill>
                  <a:schemeClr val="tx1"/>
                </a:solidFill>
                <a:latin typeface="微软雅黑" panose="020B0503020204020204" pitchFamily="34" charset="-122"/>
                <a:ea typeface="微软雅黑" panose="020B0503020204020204" pitchFamily="34" charset="-122"/>
              </a:rPr>
              <a:t>A</a:t>
            </a:r>
            <a:r>
              <a:rPr lang="zh-CN" altLang="en-US" sz="2000" dirty="0" smtClean="0">
                <a:solidFill>
                  <a:schemeClr val="tx1"/>
                </a:solidFill>
                <a:latin typeface="微软雅黑" panose="020B0503020204020204" pitchFamily="34" charset="-122"/>
                <a:ea typeface="微软雅黑" panose="020B0503020204020204" pitchFamily="34" charset="-122"/>
              </a:rPr>
              <a:t>同学平时是有家长以因病、因事请假的情况，</a:t>
            </a:r>
            <a:r>
              <a:rPr lang="en-US" altLang="zh-CN" sz="2000" dirty="0" smtClean="0">
                <a:solidFill>
                  <a:schemeClr val="tx1"/>
                </a:solidFill>
                <a:latin typeface="微软雅黑" panose="020B0503020204020204" pitchFamily="34" charset="-122"/>
                <a:ea typeface="微软雅黑" panose="020B0503020204020204" pitchFamily="34" charset="-122"/>
              </a:rPr>
              <a:t>B</a:t>
            </a:r>
            <a:r>
              <a:rPr lang="zh-CN" altLang="en-US" sz="2000" dirty="0" smtClean="0">
                <a:solidFill>
                  <a:schemeClr val="tx1"/>
                </a:solidFill>
                <a:latin typeface="微软雅黑" panose="020B0503020204020204" pitchFamily="34" charset="-122"/>
                <a:ea typeface="微软雅黑" panose="020B0503020204020204" pitchFamily="34" charset="-122"/>
              </a:rPr>
              <a:t>同学（女生）平时大大咧咧，比较开朗。</a:t>
            </a:r>
            <a:endParaRPr lang="zh-CN" altLang="en-US" sz="2000" dirty="0">
              <a:solidFill>
                <a:schemeClr val="tx1"/>
              </a:solidFill>
              <a:latin typeface="微软雅黑" panose="020B0503020204020204" pitchFamily="34" charset="-122"/>
              <a:ea typeface="微软雅黑" panose="020B0503020204020204" pitchFamily="34" charset="-122"/>
            </a:endParaRPr>
          </a:p>
        </p:txBody>
      </p:sp>
      <p:sp>
        <p:nvSpPr>
          <p:cNvPr id="8" name="矩形 7"/>
          <p:cNvSpPr/>
          <p:nvPr/>
        </p:nvSpPr>
        <p:spPr>
          <a:xfrm>
            <a:off x="704468" y="2382051"/>
            <a:ext cx="7704856" cy="6774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u"/>
            </a:pPr>
            <a:r>
              <a:rPr lang="zh-CN" altLang="en-US" sz="2000" dirty="0" smtClean="0">
                <a:solidFill>
                  <a:schemeClr val="tx1"/>
                </a:solidFill>
                <a:latin typeface="微软雅黑" panose="020B0503020204020204" pitchFamily="34" charset="-122"/>
                <a:ea typeface="微软雅黑" panose="020B0503020204020204" pitchFamily="34" charset="-122"/>
              </a:rPr>
              <a:t>一次在美术课上，</a:t>
            </a:r>
            <a:r>
              <a:rPr lang="en-US" altLang="zh-CN" sz="2000" dirty="0" smtClean="0">
                <a:solidFill>
                  <a:schemeClr val="tx1"/>
                </a:solidFill>
                <a:latin typeface="微软雅黑" panose="020B0503020204020204" pitchFamily="34" charset="-122"/>
                <a:ea typeface="微软雅黑" panose="020B0503020204020204" pitchFamily="34" charset="-122"/>
              </a:rPr>
              <a:t>A</a:t>
            </a:r>
            <a:r>
              <a:rPr lang="zh-CN" altLang="en-US" sz="2000" dirty="0">
                <a:solidFill>
                  <a:schemeClr val="tx1"/>
                </a:solidFill>
                <a:latin typeface="微软雅黑" panose="020B0503020204020204" pitchFamily="34" charset="-122"/>
                <a:ea typeface="微软雅黑" panose="020B0503020204020204" pitchFamily="34" charset="-122"/>
              </a:rPr>
              <a:t>同学</a:t>
            </a:r>
            <a:r>
              <a:rPr lang="zh-CN" altLang="en-US" sz="2000" dirty="0" smtClean="0">
                <a:solidFill>
                  <a:schemeClr val="tx1"/>
                </a:solidFill>
                <a:latin typeface="微软雅黑" panose="020B0503020204020204" pitchFamily="34" charset="-122"/>
                <a:ea typeface="微软雅黑" panose="020B0503020204020204" pitchFamily="34" charset="-122"/>
              </a:rPr>
              <a:t>偷偷拿出手机和</a:t>
            </a:r>
            <a:r>
              <a:rPr lang="en-US" altLang="zh-CN" sz="2000" dirty="0" smtClean="0">
                <a:solidFill>
                  <a:schemeClr val="tx1"/>
                </a:solidFill>
                <a:latin typeface="微软雅黑" panose="020B0503020204020204" pitchFamily="34" charset="-122"/>
                <a:ea typeface="微软雅黑" panose="020B0503020204020204" pitchFamily="34" charset="-122"/>
              </a:rPr>
              <a:t>B</a:t>
            </a:r>
            <a:r>
              <a:rPr lang="zh-CN" altLang="en-US" sz="2000" dirty="0" smtClean="0">
                <a:solidFill>
                  <a:schemeClr val="tx1"/>
                </a:solidFill>
                <a:latin typeface="微软雅黑" panose="020B0503020204020204" pitchFamily="34" charset="-122"/>
                <a:ea typeface="微软雅黑" panose="020B0503020204020204" pitchFamily="34" charset="-122"/>
              </a:rPr>
              <a:t>同学互相的拍照，查看照片时，</a:t>
            </a:r>
            <a:r>
              <a:rPr lang="en-US" altLang="zh-CN" sz="2000" dirty="0" smtClean="0">
                <a:solidFill>
                  <a:schemeClr val="tx1"/>
                </a:solidFill>
                <a:latin typeface="微软雅黑" panose="020B0503020204020204" pitchFamily="34" charset="-122"/>
                <a:ea typeface="微软雅黑" panose="020B0503020204020204" pitchFamily="34" charset="-122"/>
              </a:rPr>
              <a:t>B</a:t>
            </a:r>
            <a:r>
              <a:rPr lang="zh-CN" altLang="en-US" sz="2000" dirty="0" smtClean="0">
                <a:solidFill>
                  <a:schemeClr val="tx1"/>
                </a:solidFill>
                <a:latin typeface="微软雅黑" panose="020B0503020204020204" pitchFamily="34" charset="-122"/>
                <a:ea typeface="微软雅黑" panose="020B0503020204020204" pitchFamily="34" charset="-122"/>
              </a:rPr>
              <a:t>同学觉得照片很丑，要求</a:t>
            </a:r>
            <a:r>
              <a:rPr lang="en-US" altLang="zh-CN" sz="2000" dirty="0" smtClean="0">
                <a:solidFill>
                  <a:schemeClr val="tx1"/>
                </a:solidFill>
                <a:latin typeface="微软雅黑" panose="020B0503020204020204" pitchFamily="34" charset="-122"/>
                <a:ea typeface="微软雅黑" panose="020B0503020204020204" pitchFamily="34" charset="-122"/>
              </a:rPr>
              <a:t>A</a:t>
            </a:r>
            <a:r>
              <a:rPr lang="zh-CN" altLang="en-US" sz="2000" dirty="0" smtClean="0">
                <a:solidFill>
                  <a:schemeClr val="tx1"/>
                </a:solidFill>
                <a:latin typeface="微软雅黑" panose="020B0503020204020204" pitchFamily="34" charset="-122"/>
                <a:ea typeface="微软雅黑" panose="020B0503020204020204" pitchFamily="34" charset="-122"/>
              </a:rPr>
              <a:t>同学删除，</a:t>
            </a:r>
            <a:r>
              <a:rPr lang="en-US" altLang="zh-CN" sz="2000" dirty="0" smtClean="0">
                <a:solidFill>
                  <a:schemeClr val="tx1"/>
                </a:solidFill>
                <a:latin typeface="微软雅黑" panose="020B0503020204020204" pitchFamily="34" charset="-122"/>
                <a:ea typeface="微软雅黑" panose="020B0503020204020204" pitchFamily="34" charset="-122"/>
              </a:rPr>
              <a:t>A</a:t>
            </a:r>
            <a:r>
              <a:rPr lang="zh-CN" altLang="en-US" sz="2000" dirty="0" smtClean="0">
                <a:solidFill>
                  <a:schemeClr val="tx1"/>
                </a:solidFill>
                <a:latin typeface="微软雅黑" panose="020B0503020204020204" pitchFamily="34" charset="-122"/>
                <a:ea typeface="微软雅黑" panose="020B0503020204020204" pitchFamily="34" charset="-122"/>
              </a:rPr>
              <a:t>同学不同意。</a:t>
            </a:r>
            <a:endParaRPr lang="zh-CN" altLang="en-US" sz="2000" dirty="0">
              <a:solidFill>
                <a:schemeClr val="tx1"/>
              </a:solidFill>
              <a:latin typeface="微软雅黑" panose="020B0503020204020204" pitchFamily="34" charset="-122"/>
              <a:ea typeface="微软雅黑" panose="020B0503020204020204" pitchFamily="34" charset="-122"/>
            </a:endParaRPr>
          </a:p>
        </p:txBody>
      </p:sp>
      <p:sp>
        <p:nvSpPr>
          <p:cNvPr id="10" name="矩形 9"/>
          <p:cNvSpPr/>
          <p:nvPr/>
        </p:nvSpPr>
        <p:spPr>
          <a:xfrm>
            <a:off x="704468" y="3246147"/>
            <a:ext cx="7704856"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u"/>
            </a:pPr>
            <a:r>
              <a:rPr lang="zh-CN" altLang="en-US" sz="2000" dirty="0" smtClean="0">
                <a:solidFill>
                  <a:schemeClr val="tx1"/>
                </a:solidFill>
                <a:latin typeface="微软雅黑" panose="020B0503020204020204" pitchFamily="34" charset="-122"/>
                <a:ea typeface="微软雅黑" panose="020B0503020204020204" pitchFamily="34" charset="-122"/>
              </a:rPr>
              <a:t>一个要删照片，一个不让删，于是在偷偷摸摸的手机争夺中，一声尖叫，</a:t>
            </a:r>
            <a:r>
              <a:rPr lang="en-US" altLang="zh-CN" sz="2000" dirty="0" smtClean="0">
                <a:solidFill>
                  <a:schemeClr val="tx1"/>
                </a:solidFill>
                <a:latin typeface="微软雅黑" panose="020B0503020204020204" pitchFamily="34" charset="-122"/>
                <a:ea typeface="微软雅黑" panose="020B0503020204020204" pitchFamily="34" charset="-122"/>
              </a:rPr>
              <a:t>B</a:t>
            </a:r>
            <a:r>
              <a:rPr lang="zh-CN" altLang="en-US" sz="2000" dirty="0" smtClean="0">
                <a:solidFill>
                  <a:schemeClr val="tx1"/>
                </a:solidFill>
                <a:latin typeface="微软雅黑" panose="020B0503020204020204" pitchFamily="34" charset="-122"/>
                <a:ea typeface="微软雅黑" panose="020B0503020204020204" pitchFamily="34" charset="-122"/>
              </a:rPr>
              <a:t>同学把</a:t>
            </a:r>
            <a:r>
              <a:rPr lang="en-US" altLang="zh-CN" sz="2000" dirty="0" smtClean="0">
                <a:solidFill>
                  <a:schemeClr val="tx1"/>
                </a:solidFill>
                <a:latin typeface="微软雅黑" panose="020B0503020204020204" pitchFamily="34" charset="-122"/>
                <a:ea typeface="微软雅黑" panose="020B0503020204020204" pitchFamily="34" charset="-122"/>
              </a:rPr>
              <a:t>A</a:t>
            </a:r>
            <a:r>
              <a:rPr lang="zh-CN" altLang="en-US" sz="2000" dirty="0" smtClean="0">
                <a:solidFill>
                  <a:schemeClr val="tx1"/>
                </a:solidFill>
                <a:latin typeface="微软雅黑" panose="020B0503020204020204" pitchFamily="34" charset="-122"/>
                <a:ea typeface="微软雅黑" panose="020B0503020204020204" pitchFamily="34" charset="-122"/>
              </a:rPr>
              <a:t>同学的小手指掰伤了（事后</a:t>
            </a:r>
            <a:r>
              <a:rPr lang="zh-CN" altLang="en-US" sz="2000" dirty="0">
                <a:solidFill>
                  <a:schemeClr val="tx1"/>
                </a:solidFill>
                <a:latin typeface="微软雅黑" panose="020B0503020204020204" pitchFamily="34" charset="-122"/>
                <a:ea typeface="微软雅黑" panose="020B0503020204020204" pitchFamily="34" charset="-122"/>
              </a:rPr>
              <a:t>检查</a:t>
            </a:r>
            <a:r>
              <a:rPr lang="zh-CN" altLang="en-US" sz="2000" dirty="0" smtClean="0">
                <a:solidFill>
                  <a:schemeClr val="tx1"/>
                </a:solidFill>
                <a:latin typeface="微软雅黑" panose="020B0503020204020204" pitchFamily="34" charset="-122"/>
                <a:ea typeface="微软雅黑" panose="020B0503020204020204" pitchFamily="34" charset="-122"/>
              </a:rPr>
              <a:t>“断”了），任课老师发现后，通知了班主任。</a:t>
            </a:r>
            <a:endParaRPr lang="zh-CN" altLang="en-US" sz="2000" dirty="0">
              <a:solidFill>
                <a:schemeClr val="tx1"/>
              </a:solidFill>
              <a:latin typeface="微软雅黑" panose="020B0503020204020204" pitchFamily="34" charset="-122"/>
              <a:ea typeface="微软雅黑" panose="020B0503020204020204" pitchFamily="34" charset="-122"/>
            </a:endParaRPr>
          </a:p>
        </p:txBody>
      </p:sp>
      <p:sp>
        <p:nvSpPr>
          <p:cNvPr id="11" name="矩形 10"/>
          <p:cNvSpPr/>
          <p:nvPr/>
        </p:nvSpPr>
        <p:spPr>
          <a:xfrm>
            <a:off x="704468" y="4272261"/>
            <a:ext cx="6552728"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u"/>
            </a:pPr>
            <a:r>
              <a:rPr lang="zh-CN" altLang="en-US" sz="2000" dirty="0" smtClean="0">
                <a:solidFill>
                  <a:srgbClr val="FF0000"/>
                </a:solidFill>
                <a:latin typeface="微软雅黑" panose="020B0503020204020204" pitchFamily="34" charset="-122"/>
                <a:ea typeface="微软雅黑" panose="020B0503020204020204" pitchFamily="34" charset="-122"/>
              </a:rPr>
              <a:t>班主任如何处理此事？</a:t>
            </a:r>
            <a:endParaRPr lang="zh-CN" altLang="en-US" sz="2000" dirty="0">
              <a:solidFill>
                <a:srgbClr val="FF0000"/>
              </a:solidFill>
              <a:latin typeface="微软雅黑" panose="020B0503020204020204" pitchFamily="34" charset="-122"/>
              <a:ea typeface="微软雅黑" panose="020B0503020204020204" pitchFamily="34" charset="-122"/>
            </a:endParaRPr>
          </a:p>
        </p:txBody>
      </p:sp>
      <p:sp>
        <p:nvSpPr>
          <p:cNvPr id="12" name="矩形 6"/>
          <p:cNvSpPr>
            <a:spLocks noChangeArrowheads="1"/>
          </p:cNvSpPr>
          <p:nvPr/>
        </p:nvSpPr>
        <p:spPr bwMode="auto">
          <a:xfrm>
            <a:off x="0" y="0"/>
            <a:ext cx="9144000" cy="431800"/>
          </a:xfrm>
          <a:prstGeom prst="rect">
            <a:avLst/>
          </a:prstGeom>
          <a:solidFill>
            <a:srgbClr val="5C3F41"/>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13" name="矩形 1"/>
          <p:cNvSpPr>
            <a:spLocks noChangeArrowheads="1"/>
          </p:cNvSpPr>
          <p:nvPr/>
        </p:nvSpPr>
        <p:spPr bwMode="auto">
          <a:xfrm>
            <a:off x="0" y="431801"/>
            <a:ext cx="9163250" cy="45719"/>
          </a:xfrm>
          <a:prstGeom prst="rect">
            <a:avLst/>
          </a:prstGeom>
          <a:solidFill>
            <a:srgbClr val="FF9500"/>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14" name="矩形 3"/>
          <p:cNvSpPr>
            <a:spLocks noChangeArrowheads="1"/>
          </p:cNvSpPr>
          <p:nvPr/>
        </p:nvSpPr>
        <p:spPr bwMode="auto">
          <a:xfrm>
            <a:off x="4601284" y="0"/>
            <a:ext cx="1138950" cy="431800"/>
          </a:xfrm>
          <a:prstGeom prst="rect">
            <a:avLst/>
          </a:prstGeom>
          <a:noFill/>
          <a:ln>
            <a:noFill/>
          </a:ln>
          <a:extLst/>
        </p:spPr>
        <p:txBody>
          <a:bodyPr anchor="ctr"/>
          <a:lstStyle/>
          <a:p>
            <a:pPr algn="ctr"/>
            <a:r>
              <a:rPr lang="zh-CN" altLang="en-US" sz="1600" dirty="0">
                <a:solidFill>
                  <a:srgbClr val="FFFFFF"/>
                </a:solidFill>
                <a:latin typeface="微软雅黑" pitchFamily="34" charset="-122"/>
                <a:ea typeface="微软雅黑" pitchFamily="34" charset="-122"/>
                <a:sym typeface="微软雅黑" pitchFamily="34" charset="-122"/>
              </a:rPr>
              <a:t>基础知识</a:t>
            </a:r>
            <a:endParaRPr lang="zh-CN" altLang="zh-CN" sz="1600" dirty="0">
              <a:solidFill>
                <a:srgbClr val="FFFFFF"/>
              </a:solidFill>
              <a:latin typeface="微软雅黑" pitchFamily="34" charset="-122"/>
              <a:ea typeface="微软雅黑" pitchFamily="34" charset="-122"/>
              <a:sym typeface="微软雅黑" pitchFamily="34" charset="-122"/>
            </a:endParaRPr>
          </a:p>
        </p:txBody>
      </p:sp>
      <p:sp>
        <p:nvSpPr>
          <p:cNvPr id="15" name="矩形 3"/>
          <p:cNvSpPr>
            <a:spLocks noChangeArrowheads="1"/>
          </p:cNvSpPr>
          <p:nvPr/>
        </p:nvSpPr>
        <p:spPr bwMode="auto">
          <a:xfrm>
            <a:off x="7968608" y="0"/>
            <a:ext cx="1026147" cy="431800"/>
          </a:xfrm>
          <a:prstGeom prst="rect">
            <a:avLst/>
          </a:prstGeom>
          <a:noFill/>
          <a:ln>
            <a:noFill/>
          </a:ln>
          <a:extLst/>
        </p:spPr>
        <p:txBody>
          <a:bodyPr anchor="ctr"/>
          <a:lstStyle/>
          <a:p>
            <a:pPr algn="ctr"/>
            <a:r>
              <a:rPr lang="zh-CN" altLang="en-US" sz="1600" dirty="0">
                <a:solidFill>
                  <a:srgbClr val="FFFFFF"/>
                </a:solidFill>
                <a:latin typeface="微软雅黑" pitchFamily="34" charset="-122"/>
                <a:ea typeface="微软雅黑" pitchFamily="34" charset="-122"/>
                <a:sym typeface="微软雅黑" pitchFamily="34" charset="-122"/>
              </a:rPr>
              <a:t>善后预防</a:t>
            </a:r>
            <a:endParaRPr lang="zh-CN" altLang="zh-CN" sz="1600" dirty="0">
              <a:solidFill>
                <a:srgbClr val="FFFFFF"/>
              </a:solidFill>
              <a:latin typeface="微软雅黑" pitchFamily="34" charset="-122"/>
              <a:ea typeface="微软雅黑" pitchFamily="34" charset="-122"/>
              <a:sym typeface="微软雅黑" pitchFamily="34" charset="-122"/>
            </a:endParaRPr>
          </a:p>
        </p:txBody>
      </p:sp>
      <p:sp>
        <p:nvSpPr>
          <p:cNvPr id="16" name="矩形 3"/>
          <p:cNvSpPr>
            <a:spLocks noChangeArrowheads="1"/>
          </p:cNvSpPr>
          <p:nvPr/>
        </p:nvSpPr>
        <p:spPr bwMode="auto">
          <a:xfrm>
            <a:off x="6905220" y="0"/>
            <a:ext cx="1074828" cy="431800"/>
          </a:xfrm>
          <a:prstGeom prst="rect">
            <a:avLst/>
          </a:prstGeom>
          <a:solidFill>
            <a:srgbClr val="FF9500"/>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r>
              <a:rPr lang="zh-CN" altLang="en-US" sz="1600" dirty="0">
                <a:solidFill>
                  <a:srgbClr val="FFFFFF"/>
                </a:solidFill>
                <a:latin typeface="微软雅黑" pitchFamily="34" charset="-122"/>
                <a:ea typeface="微软雅黑" pitchFamily="34" charset="-122"/>
                <a:sym typeface="微软雅黑" pitchFamily="34" charset="-122"/>
              </a:rPr>
              <a:t>处理方法</a:t>
            </a:r>
            <a:endParaRPr lang="zh-CN" altLang="zh-CN" sz="1600" dirty="0">
              <a:solidFill>
                <a:srgbClr val="FFFFFF"/>
              </a:solidFill>
              <a:latin typeface="微软雅黑" pitchFamily="34" charset="-122"/>
              <a:ea typeface="微软雅黑" pitchFamily="34" charset="-122"/>
              <a:sym typeface="微软雅黑" pitchFamily="34" charset="-122"/>
            </a:endParaRPr>
          </a:p>
        </p:txBody>
      </p:sp>
      <p:sp>
        <p:nvSpPr>
          <p:cNvPr id="17" name="矩形 3"/>
          <p:cNvSpPr>
            <a:spLocks noChangeArrowheads="1"/>
          </p:cNvSpPr>
          <p:nvPr/>
        </p:nvSpPr>
        <p:spPr bwMode="auto">
          <a:xfrm>
            <a:off x="5740234" y="0"/>
            <a:ext cx="1164986" cy="431800"/>
          </a:xfrm>
          <a:prstGeom prst="rect">
            <a:avLst/>
          </a:prstGeom>
          <a:noFill/>
          <a:ln>
            <a:noFill/>
          </a:ln>
          <a:extLst/>
        </p:spPr>
        <p:txBody>
          <a:bodyPr anchor="ctr"/>
          <a:lstStyle/>
          <a:p>
            <a:pPr algn="ctr"/>
            <a:r>
              <a:rPr lang="zh-CN" altLang="en-US" sz="1600" dirty="0">
                <a:solidFill>
                  <a:srgbClr val="FFFFFF"/>
                </a:solidFill>
                <a:latin typeface="微软雅黑" pitchFamily="34" charset="-122"/>
                <a:ea typeface="微软雅黑" pitchFamily="34" charset="-122"/>
                <a:sym typeface="微软雅黑" pitchFamily="34" charset="-122"/>
              </a:rPr>
              <a:t>处理原则</a:t>
            </a:r>
            <a:endParaRPr lang="zh-CN" altLang="zh-CN" sz="1600" dirty="0">
              <a:solidFill>
                <a:srgbClr val="FFFFFF"/>
              </a:solidFill>
              <a:latin typeface="微软雅黑" pitchFamily="34" charset="-122"/>
              <a:ea typeface="微软雅黑" pitchFamily="34" charset="-122"/>
              <a:sym typeface="微软雅黑" pitchFamily="34" charset="-122"/>
            </a:endParaRPr>
          </a:p>
        </p:txBody>
      </p:sp>
      <p:sp>
        <p:nvSpPr>
          <p:cNvPr id="18" name="椭圆 19"/>
          <p:cNvSpPr>
            <a:spLocks noChangeArrowheads="1"/>
          </p:cNvSpPr>
          <p:nvPr/>
        </p:nvSpPr>
        <p:spPr bwMode="auto">
          <a:xfrm>
            <a:off x="270648" y="36513"/>
            <a:ext cx="358775" cy="358775"/>
          </a:xfrm>
          <a:prstGeom prst="ellipse">
            <a:avLst/>
          </a:prstGeom>
          <a:solidFill>
            <a:srgbClr val="FFFFFF">
              <a:alpha val="34000"/>
            </a:srgbClr>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19" name="五边形 44"/>
          <p:cNvSpPr>
            <a:spLocks noChangeArrowheads="1"/>
          </p:cNvSpPr>
          <p:nvPr/>
        </p:nvSpPr>
        <p:spPr bwMode="auto">
          <a:xfrm>
            <a:off x="0" y="734507"/>
            <a:ext cx="513976" cy="448469"/>
          </a:xfrm>
          <a:prstGeom prst="homePlate">
            <a:avLst>
              <a:gd name="adj" fmla="val 31983"/>
            </a:avLst>
          </a:prstGeom>
          <a:solidFill>
            <a:schemeClr val="bg1">
              <a:lumMod val="65000"/>
            </a:schemeClr>
          </a:solidFill>
          <a:ln>
            <a:noFill/>
          </a:ln>
          <a:extLst/>
        </p:spPr>
        <p:txBody>
          <a:bodyPr anchor="ctr"/>
          <a:lstStyle/>
          <a:p>
            <a:pPr algn="ctr"/>
            <a:endParaRPr lang="zh-CN" altLang="zh-CN">
              <a:solidFill>
                <a:srgbClr val="FFFFFF"/>
              </a:solidFill>
              <a:latin typeface="宋体" pitchFamily="2" charset="-122"/>
              <a:sym typeface="宋体" pitchFamily="2" charset="-122"/>
            </a:endParaRPr>
          </a:p>
        </p:txBody>
      </p:sp>
    </p:spTree>
    <p:extLst>
      <p:ext uri="{BB962C8B-B14F-4D97-AF65-F5344CB8AC3E}">
        <p14:creationId xmlns:p14="http://schemas.microsoft.com/office/powerpoint/2010/main" val="911443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ppt_x</p:attrName>
                                        </p:attrNameLst>
                                      </p:cBhvr>
                                      <p:tavLst>
                                        <p:tav tm="0">
                                          <p:val>
                                            <p:strVal val="#ppt_x"/>
                                          </p:val>
                                        </p:tav>
                                        <p:tav tm="100000">
                                          <p:val>
                                            <p:strVal val="#ppt_x"/>
                                          </p:val>
                                        </p:tav>
                                      </p:tavLst>
                                    </p:anim>
                                    <p:anim calcmode="lin" valueType="num">
                                      <p:cBhvr>
                                        <p:cTn id="9" dur="2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2000"/>
                                        <p:tgtEl>
                                          <p:spTgt spid="8">
                                            <p:txEl>
                                              <p:pRg st="0" end="0"/>
                                            </p:txEl>
                                          </p:spTgt>
                                        </p:tgtEl>
                                      </p:cBhvr>
                                    </p:animEffect>
                                    <p:anim calcmode="lin" valueType="num">
                                      <p:cBhvr>
                                        <p:cTn id="15" dur="2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2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fade">
                                      <p:cBhvr>
                                        <p:cTn id="21" dur="2000"/>
                                        <p:tgtEl>
                                          <p:spTgt spid="10">
                                            <p:txEl>
                                              <p:pRg st="0" end="0"/>
                                            </p:txEl>
                                          </p:spTgt>
                                        </p:tgtEl>
                                      </p:cBhvr>
                                    </p:animEffect>
                                    <p:anim calcmode="lin" valueType="num">
                                      <p:cBhvr>
                                        <p:cTn id="22" dur="2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3" dur="2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2000"/>
                                        <p:tgtEl>
                                          <p:spTgt spid="11"/>
                                        </p:tgtEl>
                                      </p:cBhvr>
                                    </p:animEffect>
                                    <p:anim calcmode="lin" valueType="num">
                                      <p:cBhvr>
                                        <p:cTn id="29" dur="2000" fill="hold"/>
                                        <p:tgtEl>
                                          <p:spTgt spid="11"/>
                                        </p:tgtEl>
                                        <p:attrNameLst>
                                          <p:attrName>ppt_x</p:attrName>
                                        </p:attrNameLst>
                                      </p:cBhvr>
                                      <p:tavLst>
                                        <p:tav tm="0">
                                          <p:val>
                                            <p:strVal val="#ppt_x"/>
                                          </p:val>
                                        </p:tav>
                                        <p:tav tm="100000">
                                          <p:val>
                                            <p:strVal val="#ppt_x"/>
                                          </p:val>
                                        </p:tav>
                                      </p:tavLst>
                                    </p:anim>
                                    <p:anim calcmode="lin" valueType="num">
                                      <p:cBhvr>
                                        <p:cTn id="30" dur="2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13977" y="704580"/>
            <a:ext cx="3409952" cy="508320"/>
          </a:xfrm>
          <a:effectLst/>
        </p:spPr>
        <p:txBody>
          <a:bodyPr>
            <a:noAutofit/>
          </a:bodyPr>
          <a:lstStyle/>
          <a:p>
            <a:pPr algn="l"/>
            <a:r>
              <a:rPr lang="zh-CN" altLang="en-US" sz="2400" dirty="0" smtClean="0">
                <a:solidFill>
                  <a:schemeClr val="tx1"/>
                </a:solidFill>
                <a:effectLst/>
              </a:rPr>
              <a:t>案例</a:t>
            </a:r>
            <a:r>
              <a:rPr lang="zh-CN" altLang="en-US" sz="2400" dirty="0" smtClean="0">
                <a:solidFill>
                  <a:srgbClr val="FF0000"/>
                </a:solidFill>
                <a:effectLst/>
              </a:rPr>
              <a:t>意外伤害</a:t>
            </a:r>
            <a:endParaRPr lang="zh-CN" altLang="en-US" sz="2400" dirty="0">
              <a:effectLst/>
            </a:endParaRPr>
          </a:p>
        </p:txBody>
      </p:sp>
      <p:sp>
        <p:nvSpPr>
          <p:cNvPr id="4" name="圆角矩形 3"/>
          <p:cNvSpPr/>
          <p:nvPr/>
        </p:nvSpPr>
        <p:spPr>
          <a:xfrm>
            <a:off x="450032" y="1460511"/>
            <a:ext cx="3888432" cy="201622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dirty="0" smtClean="0">
                <a:solidFill>
                  <a:schemeClr val="tx1"/>
                </a:solidFill>
                <a:latin typeface="微软雅黑" panose="020B0503020204020204" pitchFamily="34" charset="-122"/>
                <a:ea typeface="微软雅黑" panose="020B0503020204020204" pitchFamily="34" charset="-122"/>
              </a:rPr>
              <a:t>背景</a:t>
            </a:r>
            <a:r>
              <a:rPr lang="zh-CN" altLang="en-US" sz="2000" dirty="0">
                <a:solidFill>
                  <a:srgbClr val="FF0000"/>
                </a:solidFill>
              </a:rPr>
              <a:t>（单人）</a:t>
            </a:r>
            <a:r>
              <a:rPr lang="zh-CN" altLang="en-US" sz="2000" dirty="0" smtClean="0">
                <a:solidFill>
                  <a:schemeClr val="tx1"/>
                </a:solidFill>
                <a:latin typeface="微软雅黑" panose="020B0503020204020204" pitchFamily="34" charset="-122"/>
                <a:ea typeface="微软雅黑" panose="020B0503020204020204" pitchFamily="34" charset="-122"/>
              </a:rPr>
              <a:t>：</a:t>
            </a:r>
            <a:endParaRPr lang="en-US" altLang="zh-CN" sz="2000" dirty="0">
              <a:solidFill>
                <a:schemeClr val="tx1"/>
              </a:solidFill>
              <a:latin typeface="微软雅黑" panose="020B0503020204020204" pitchFamily="34" charset="-122"/>
              <a:ea typeface="微软雅黑" panose="020B0503020204020204" pitchFamily="34" charset="-122"/>
            </a:endParaRPr>
          </a:p>
          <a:p>
            <a:r>
              <a:rPr lang="zh-CN" altLang="en-US" sz="2000" dirty="0" smtClean="0">
                <a:solidFill>
                  <a:schemeClr val="tx1"/>
                </a:solidFill>
                <a:latin typeface="微软雅黑" panose="020B0503020204020204" pitchFamily="34" charset="-122"/>
                <a:ea typeface="微软雅黑" panose="020B0503020204020204" pitchFamily="34" charset="-122"/>
              </a:rPr>
              <a:t>      班主任接到学生电话，学生</a:t>
            </a:r>
            <a:r>
              <a:rPr lang="en-US" altLang="zh-CN" sz="2000" dirty="0" smtClean="0">
                <a:solidFill>
                  <a:schemeClr val="tx1"/>
                </a:solidFill>
                <a:latin typeface="微软雅黑" panose="020B0503020204020204" pitchFamily="34" charset="-122"/>
                <a:ea typeface="微软雅黑" panose="020B0503020204020204" pitchFamily="34" charset="-122"/>
              </a:rPr>
              <a:t>A</a:t>
            </a:r>
            <a:r>
              <a:rPr lang="zh-CN" altLang="en-US" sz="2000" dirty="0" smtClean="0">
                <a:solidFill>
                  <a:schemeClr val="tx1"/>
                </a:solidFill>
                <a:latin typeface="微软雅黑" panose="020B0503020204020204" pitchFamily="34" charset="-122"/>
                <a:ea typeface="微软雅黑" panose="020B0503020204020204" pitchFamily="34" charset="-122"/>
              </a:rPr>
              <a:t>在翻越操场栏杆时摔倒，造成了手臂受伤，并有少量的流血。</a:t>
            </a:r>
            <a:endParaRPr lang="zh-CN" altLang="en-US" sz="2000" dirty="0">
              <a:solidFill>
                <a:schemeClr val="tx1"/>
              </a:solidFill>
              <a:latin typeface="微软雅黑" panose="020B0503020204020204" pitchFamily="34" charset="-122"/>
              <a:ea typeface="微软雅黑" panose="020B0503020204020204" pitchFamily="34" charset="-122"/>
            </a:endParaRPr>
          </a:p>
        </p:txBody>
      </p:sp>
      <p:sp>
        <p:nvSpPr>
          <p:cNvPr id="6" name="矩形 6"/>
          <p:cNvSpPr>
            <a:spLocks noChangeArrowheads="1"/>
          </p:cNvSpPr>
          <p:nvPr/>
        </p:nvSpPr>
        <p:spPr bwMode="auto">
          <a:xfrm>
            <a:off x="0" y="0"/>
            <a:ext cx="9144000" cy="431800"/>
          </a:xfrm>
          <a:prstGeom prst="rect">
            <a:avLst/>
          </a:prstGeom>
          <a:solidFill>
            <a:srgbClr val="5C3F41"/>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7" name="矩形 1"/>
          <p:cNvSpPr>
            <a:spLocks noChangeArrowheads="1"/>
          </p:cNvSpPr>
          <p:nvPr/>
        </p:nvSpPr>
        <p:spPr bwMode="auto">
          <a:xfrm>
            <a:off x="0" y="431800"/>
            <a:ext cx="9163250" cy="45719"/>
          </a:xfrm>
          <a:prstGeom prst="rect">
            <a:avLst/>
          </a:prstGeom>
          <a:solidFill>
            <a:srgbClr val="FF9500"/>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8" name="矩形 3"/>
          <p:cNvSpPr>
            <a:spLocks noChangeArrowheads="1"/>
          </p:cNvSpPr>
          <p:nvPr/>
        </p:nvSpPr>
        <p:spPr bwMode="auto">
          <a:xfrm>
            <a:off x="4601284" y="0"/>
            <a:ext cx="1138950" cy="431800"/>
          </a:xfrm>
          <a:prstGeom prst="rect">
            <a:avLst/>
          </a:prstGeom>
          <a:noFill/>
          <a:ln>
            <a:noFill/>
          </a:ln>
        </p:spPr>
        <p:txBody>
          <a:bodyPr anchor="ctr"/>
          <a:lstStyle/>
          <a:p>
            <a:pPr algn="ctr"/>
            <a:r>
              <a:rPr lang="zh-CN" altLang="en-US" sz="1600" dirty="0">
                <a:solidFill>
                  <a:srgbClr val="FFFFFF"/>
                </a:solidFill>
                <a:latin typeface="微软雅黑" pitchFamily="34" charset="-122"/>
                <a:ea typeface="微软雅黑" pitchFamily="34" charset="-122"/>
                <a:sym typeface="微软雅黑" pitchFamily="34" charset="-122"/>
              </a:rPr>
              <a:t>基础知识</a:t>
            </a:r>
            <a:endParaRPr lang="zh-CN" altLang="zh-CN" sz="1600" dirty="0">
              <a:solidFill>
                <a:srgbClr val="FFFFFF"/>
              </a:solidFill>
              <a:latin typeface="微软雅黑" pitchFamily="34" charset="-122"/>
              <a:ea typeface="微软雅黑" pitchFamily="34" charset="-122"/>
              <a:sym typeface="微软雅黑" pitchFamily="34" charset="-122"/>
            </a:endParaRPr>
          </a:p>
        </p:txBody>
      </p:sp>
      <p:sp>
        <p:nvSpPr>
          <p:cNvPr id="9" name="矩形 3"/>
          <p:cNvSpPr>
            <a:spLocks noChangeArrowheads="1"/>
          </p:cNvSpPr>
          <p:nvPr/>
        </p:nvSpPr>
        <p:spPr bwMode="auto">
          <a:xfrm>
            <a:off x="7968606" y="0"/>
            <a:ext cx="1026147" cy="431800"/>
          </a:xfrm>
          <a:prstGeom prst="rect">
            <a:avLst/>
          </a:prstGeom>
          <a:noFill/>
          <a:ln>
            <a:noFill/>
          </a:ln>
        </p:spPr>
        <p:txBody>
          <a:bodyPr anchor="ctr"/>
          <a:lstStyle/>
          <a:p>
            <a:pPr algn="ctr"/>
            <a:r>
              <a:rPr lang="zh-CN" altLang="en-US" sz="1600" dirty="0">
                <a:solidFill>
                  <a:srgbClr val="FFFFFF"/>
                </a:solidFill>
                <a:latin typeface="微软雅黑" pitchFamily="34" charset="-122"/>
                <a:ea typeface="微软雅黑" pitchFamily="34" charset="-122"/>
                <a:sym typeface="微软雅黑" pitchFamily="34" charset="-122"/>
              </a:rPr>
              <a:t>善后预防</a:t>
            </a:r>
            <a:endParaRPr lang="zh-CN" altLang="zh-CN" sz="1600" dirty="0">
              <a:solidFill>
                <a:srgbClr val="FFFFFF"/>
              </a:solidFill>
              <a:latin typeface="微软雅黑" pitchFamily="34" charset="-122"/>
              <a:ea typeface="微软雅黑" pitchFamily="34" charset="-122"/>
              <a:sym typeface="微软雅黑" pitchFamily="34" charset="-122"/>
            </a:endParaRPr>
          </a:p>
        </p:txBody>
      </p:sp>
      <p:sp>
        <p:nvSpPr>
          <p:cNvPr id="10" name="矩形 3"/>
          <p:cNvSpPr>
            <a:spLocks noChangeArrowheads="1"/>
          </p:cNvSpPr>
          <p:nvPr/>
        </p:nvSpPr>
        <p:spPr bwMode="auto">
          <a:xfrm>
            <a:off x="6905220" y="0"/>
            <a:ext cx="1074828" cy="431800"/>
          </a:xfrm>
          <a:prstGeom prst="rect">
            <a:avLst/>
          </a:prstGeom>
          <a:noFill/>
          <a:ln>
            <a:noFill/>
          </a:ln>
        </p:spPr>
        <p:txBody>
          <a:bodyPr anchor="ctr"/>
          <a:lstStyle/>
          <a:p>
            <a:pPr algn="ctr"/>
            <a:r>
              <a:rPr lang="zh-CN" altLang="en-US" sz="1600" dirty="0">
                <a:solidFill>
                  <a:srgbClr val="FFFFFF"/>
                </a:solidFill>
                <a:latin typeface="微软雅黑" pitchFamily="34" charset="-122"/>
                <a:ea typeface="微软雅黑" pitchFamily="34" charset="-122"/>
                <a:sym typeface="微软雅黑" pitchFamily="34" charset="-122"/>
              </a:rPr>
              <a:t>处理方法</a:t>
            </a:r>
            <a:endParaRPr lang="zh-CN" altLang="zh-CN" sz="1600" dirty="0">
              <a:solidFill>
                <a:srgbClr val="FFFFFF"/>
              </a:solidFill>
              <a:latin typeface="微软雅黑" pitchFamily="34" charset="-122"/>
              <a:ea typeface="微软雅黑" pitchFamily="34" charset="-122"/>
              <a:sym typeface="微软雅黑" pitchFamily="34" charset="-122"/>
            </a:endParaRPr>
          </a:p>
        </p:txBody>
      </p:sp>
      <p:sp>
        <p:nvSpPr>
          <p:cNvPr id="11" name="矩形 3"/>
          <p:cNvSpPr>
            <a:spLocks noChangeArrowheads="1"/>
          </p:cNvSpPr>
          <p:nvPr/>
        </p:nvSpPr>
        <p:spPr bwMode="auto">
          <a:xfrm>
            <a:off x="5740234" y="0"/>
            <a:ext cx="1164986" cy="431800"/>
          </a:xfrm>
          <a:prstGeom prst="rect">
            <a:avLst/>
          </a:prstGeom>
          <a:solidFill>
            <a:srgbClr val="FF9500"/>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r>
              <a:rPr lang="zh-CN" altLang="en-US" sz="1600" dirty="0">
                <a:solidFill>
                  <a:srgbClr val="FFFFFF"/>
                </a:solidFill>
                <a:latin typeface="微软雅黑" pitchFamily="34" charset="-122"/>
                <a:ea typeface="微软雅黑" pitchFamily="34" charset="-122"/>
                <a:sym typeface="微软雅黑" pitchFamily="34" charset="-122"/>
              </a:rPr>
              <a:t>处理原则</a:t>
            </a:r>
            <a:endParaRPr lang="zh-CN" altLang="zh-CN" sz="1600" dirty="0">
              <a:solidFill>
                <a:srgbClr val="FFFFFF"/>
              </a:solidFill>
              <a:latin typeface="微软雅黑" pitchFamily="34" charset="-122"/>
              <a:ea typeface="微软雅黑" pitchFamily="34" charset="-122"/>
              <a:sym typeface="微软雅黑" pitchFamily="34" charset="-122"/>
            </a:endParaRPr>
          </a:p>
        </p:txBody>
      </p:sp>
      <p:sp>
        <p:nvSpPr>
          <p:cNvPr id="12" name="椭圆 19"/>
          <p:cNvSpPr>
            <a:spLocks noChangeArrowheads="1"/>
          </p:cNvSpPr>
          <p:nvPr/>
        </p:nvSpPr>
        <p:spPr bwMode="auto">
          <a:xfrm>
            <a:off x="270646" y="36512"/>
            <a:ext cx="358775" cy="358775"/>
          </a:xfrm>
          <a:prstGeom prst="ellipse">
            <a:avLst/>
          </a:prstGeom>
          <a:solidFill>
            <a:srgbClr val="FFFFFF">
              <a:alpha val="34000"/>
            </a:srgbClr>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13" name="五边形 44"/>
          <p:cNvSpPr>
            <a:spLocks noChangeArrowheads="1"/>
          </p:cNvSpPr>
          <p:nvPr/>
        </p:nvSpPr>
        <p:spPr bwMode="auto">
          <a:xfrm>
            <a:off x="0" y="734506"/>
            <a:ext cx="513976" cy="448469"/>
          </a:xfrm>
          <a:prstGeom prst="homePlate">
            <a:avLst>
              <a:gd name="adj" fmla="val 31983"/>
            </a:avLst>
          </a:prstGeom>
          <a:solidFill>
            <a:schemeClr val="bg1">
              <a:lumMod val="65000"/>
            </a:schemeClr>
          </a:solidFill>
          <a:ln>
            <a:noFill/>
          </a:ln>
          <a:extLst/>
        </p:spPr>
        <p:txBody>
          <a:bodyPr anchor="ctr"/>
          <a:lstStyle/>
          <a:p>
            <a:pPr algn="ctr"/>
            <a:endParaRPr lang="zh-CN" altLang="zh-CN">
              <a:solidFill>
                <a:srgbClr val="FFFFFF"/>
              </a:solidFill>
              <a:latin typeface="宋体" pitchFamily="2" charset="-122"/>
              <a:sym typeface="宋体" pitchFamily="2" charset="-122"/>
            </a:endParaRPr>
          </a:p>
        </p:txBody>
      </p:sp>
      <p:sp>
        <p:nvSpPr>
          <p:cNvPr id="3" name="矩形 2"/>
          <p:cNvSpPr/>
          <p:nvPr/>
        </p:nvSpPr>
        <p:spPr>
          <a:xfrm>
            <a:off x="891273" y="3651870"/>
            <a:ext cx="3005951" cy="400110"/>
          </a:xfrm>
          <a:prstGeom prst="rect">
            <a:avLst/>
          </a:prstGeom>
        </p:spPr>
        <p:txBody>
          <a:bodyPr wrap="none">
            <a:spAutoFit/>
          </a:bodyPr>
          <a:lstStyle/>
          <a:p>
            <a:r>
              <a:rPr lang="zh-CN" altLang="en-US" sz="2000" dirty="0">
                <a:solidFill>
                  <a:srgbClr val="FF0000"/>
                </a:solidFill>
                <a:latin typeface="微软雅黑" panose="020B0503020204020204" pitchFamily="34" charset="-122"/>
                <a:ea typeface="微软雅黑" panose="020B0503020204020204" pitchFamily="34" charset="-122"/>
              </a:rPr>
              <a:t>你是班主任该怎么处理？</a:t>
            </a:r>
            <a:endParaRPr lang="zh-CN" altLang="en-US" sz="2000" dirty="0">
              <a:latin typeface="微软雅黑" panose="020B0503020204020204" pitchFamily="34" charset="-122"/>
              <a:ea typeface="微软雅黑" panose="020B0503020204020204" pitchFamily="34" charset="-122"/>
            </a:endParaRPr>
          </a:p>
        </p:txBody>
      </p:sp>
      <p:sp>
        <p:nvSpPr>
          <p:cNvPr id="15" name="矩形 14"/>
          <p:cNvSpPr/>
          <p:nvPr/>
        </p:nvSpPr>
        <p:spPr>
          <a:xfrm>
            <a:off x="4696209" y="1347614"/>
            <a:ext cx="4278737" cy="3170099"/>
          </a:xfrm>
          <a:prstGeom prst="rect">
            <a:avLst/>
          </a:prstGeom>
        </p:spPr>
        <p:txBody>
          <a:bodyPr wrap="square">
            <a:spAutoFit/>
          </a:bodyPr>
          <a:lstStyle/>
          <a:p>
            <a:pPr>
              <a:buFontTx/>
              <a:buNone/>
            </a:pPr>
            <a:r>
              <a:rPr lang="zh-CN" altLang="en-US" sz="2000" dirty="0" smtClean="0">
                <a:latin typeface="微软雅黑" pitchFamily="34" charset="-122"/>
                <a:ea typeface="微软雅黑" pitchFamily="34" charset="-122"/>
              </a:rPr>
              <a:t>背景</a:t>
            </a:r>
            <a:r>
              <a:rPr lang="zh-CN" altLang="en-US" sz="2000" dirty="0" smtClean="0">
                <a:solidFill>
                  <a:srgbClr val="FF0000"/>
                </a:solidFill>
              </a:rPr>
              <a:t>（双人</a:t>
            </a:r>
            <a:r>
              <a:rPr lang="zh-CN" altLang="en-US" sz="2000" dirty="0">
                <a:solidFill>
                  <a:srgbClr val="FF0000"/>
                </a:solidFill>
              </a:rPr>
              <a:t>） </a:t>
            </a:r>
            <a:r>
              <a:rPr lang="zh-CN" altLang="en-US" sz="2000" dirty="0" smtClean="0">
                <a:latin typeface="微软雅黑" pitchFamily="34" charset="-122"/>
                <a:ea typeface="微软雅黑" pitchFamily="34" charset="-122"/>
              </a:rPr>
              <a:t>：</a:t>
            </a:r>
            <a:endParaRPr lang="en-US" altLang="zh-CN" sz="2000" dirty="0">
              <a:latin typeface="微软雅黑" pitchFamily="34" charset="-122"/>
              <a:ea typeface="微软雅黑" pitchFamily="34" charset="-122"/>
            </a:endParaRPr>
          </a:p>
          <a:p>
            <a:pPr>
              <a:buFontTx/>
              <a:buNone/>
            </a:pPr>
            <a:r>
              <a:rPr lang="zh-CN" altLang="en-US" sz="2000" dirty="0" smtClean="0">
                <a:latin typeface="微软雅黑" pitchFamily="34" charset="-122"/>
                <a:ea typeface="微软雅黑" pitchFamily="34" charset="-122"/>
              </a:rPr>
              <a:t>      中午</a:t>
            </a:r>
            <a:r>
              <a:rPr lang="zh-CN" altLang="en-US" sz="2000" dirty="0">
                <a:latin typeface="微软雅黑" pitchFamily="34" charset="-122"/>
                <a:ea typeface="微软雅黑" pitchFamily="34" charset="-122"/>
              </a:rPr>
              <a:t>休息时间，两个男生坐在移动阶梯看台上（看台高1.5米）看其他同学打篮球，其中一个姓薛的学生坐着摇动看台，坐在边上一个姓刘的同学（腿残疾）不慎跌落，磕掉一颗牙齿，另一颗牙齿出现裂缝，鲜血直流</a:t>
            </a:r>
            <a:r>
              <a:rPr lang="zh-CN" altLang="en-US" sz="2000" dirty="0" smtClean="0">
                <a:latin typeface="微软雅黑" pitchFamily="34" charset="-122"/>
                <a:ea typeface="微软雅黑" pitchFamily="34" charset="-122"/>
              </a:rPr>
              <a:t>。</a:t>
            </a:r>
            <a:endParaRPr lang="en-US" altLang="zh-CN" sz="2000" dirty="0" smtClean="0">
              <a:latin typeface="微软雅黑" pitchFamily="34" charset="-122"/>
              <a:ea typeface="微软雅黑" pitchFamily="34" charset="-122"/>
            </a:endParaRPr>
          </a:p>
          <a:p>
            <a:pPr>
              <a:buFontTx/>
              <a:buNone/>
            </a:pPr>
            <a:endParaRPr lang="en-US" altLang="zh-CN" sz="2000" dirty="0" smtClean="0">
              <a:latin typeface="微软雅黑" pitchFamily="34" charset="-122"/>
              <a:ea typeface="微软雅黑" pitchFamily="34" charset="-122"/>
            </a:endParaRPr>
          </a:p>
          <a:p>
            <a:pPr>
              <a:buFontTx/>
              <a:buNone/>
            </a:pPr>
            <a:r>
              <a:rPr lang="zh-CN" altLang="en-US" sz="2000" dirty="0" smtClean="0">
                <a:solidFill>
                  <a:srgbClr val="FF0000"/>
                </a:solidFill>
                <a:latin typeface="微软雅黑" pitchFamily="34" charset="-122"/>
                <a:ea typeface="微软雅黑" pitchFamily="34" charset="-122"/>
              </a:rPr>
              <a:t>班主任得到学生报告，该如何处理？</a:t>
            </a:r>
            <a:endParaRPr lang="zh-CN" altLang="en-US" sz="2000" dirty="0">
              <a:solidFill>
                <a:srgbClr val="FF0000"/>
              </a:solidFill>
              <a:latin typeface="微软雅黑" pitchFamily="34" charset="-122"/>
              <a:ea typeface="微软雅黑" pitchFamily="34" charset="-122"/>
            </a:endParaRPr>
          </a:p>
        </p:txBody>
      </p:sp>
      <p:cxnSp>
        <p:nvCxnSpPr>
          <p:cNvPr id="16" name="直接连接符 15"/>
          <p:cNvCxnSpPr/>
          <p:nvPr/>
        </p:nvCxnSpPr>
        <p:spPr>
          <a:xfrm>
            <a:off x="4572000" y="1491630"/>
            <a:ext cx="29284" cy="3031196"/>
          </a:xfrm>
          <a:prstGeom prst="line">
            <a:avLst/>
          </a:prstGeom>
          <a:ln w="19050">
            <a:solidFill>
              <a:srgbClr val="AE6B34"/>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976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9421" y="643272"/>
            <a:ext cx="1854347" cy="630936"/>
          </a:xfrm>
          <a:effectLst/>
        </p:spPr>
        <p:txBody>
          <a:bodyPr>
            <a:noAutofit/>
          </a:bodyPr>
          <a:lstStyle/>
          <a:p>
            <a:pPr algn="l"/>
            <a:r>
              <a:rPr lang="zh-CN" altLang="en-US" sz="2400" dirty="0" smtClean="0"/>
              <a:t>掌握流程</a:t>
            </a:r>
            <a:endParaRPr lang="zh-CN" altLang="en-US" sz="2400" dirty="0">
              <a:effectLst/>
            </a:endParaRPr>
          </a:p>
        </p:txBody>
      </p:sp>
      <p:sp>
        <p:nvSpPr>
          <p:cNvPr id="3" name="矩形 2"/>
          <p:cNvSpPr/>
          <p:nvPr/>
        </p:nvSpPr>
        <p:spPr>
          <a:xfrm>
            <a:off x="742898" y="1419622"/>
            <a:ext cx="8280920" cy="1015663"/>
          </a:xfrm>
          <a:prstGeom prst="rect">
            <a:avLst/>
          </a:prstGeom>
        </p:spPr>
        <p:txBody>
          <a:bodyPr wrap="square">
            <a:spAutoFit/>
          </a:bodyPr>
          <a:lstStyle/>
          <a:p>
            <a:pPr>
              <a:buFont typeface="Wingdings" pitchFamily="2" charset="2"/>
              <a:buChar char="Ø"/>
            </a:pPr>
            <a:r>
              <a:rPr lang="zh-CN" altLang="en-US" sz="2000" dirty="0" smtClean="0">
                <a:latin typeface="微软雅黑" panose="020B0503020204020204" pitchFamily="34" charset="-122"/>
                <a:ea typeface="微软雅黑" panose="020B0503020204020204" pitchFamily="34" charset="-122"/>
              </a:rPr>
              <a:t>第一时间处理事件（学生最重要）</a:t>
            </a:r>
          </a:p>
          <a:p>
            <a:pPr>
              <a:buFont typeface="Wingdings" pitchFamily="2" charset="2"/>
              <a:buChar char="Ø"/>
            </a:pPr>
            <a:r>
              <a:rPr lang="zh-CN" altLang="en-US" sz="2000" dirty="0" smtClean="0">
                <a:latin typeface="微软雅黑" panose="020B0503020204020204" pitchFamily="34" charset="-122"/>
                <a:ea typeface="微软雅黑" panose="020B0503020204020204" pitchFamily="34" charset="-122"/>
              </a:rPr>
              <a:t>第一时间报告学校（学校的力量大于班主任）</a:t>
            </a:r>
            <a:endParaRPr lang="en-US" altLang="zh-CN" sz="2000" dirty="0" smtClean="0">
              <a:latin typeface="微软雅黑" panose="020B0503020204020204" pitchFamily="34" charset="-122"/>
              <a:ea typeface="微软雅黑" panose="020B0503020204020204" pitchFamily="34" charset="-122"/>
            </a:endParaRPr>
          </a:p>
          <a:p>
            <a:pPr>
              <a:buFont typeface="Wingdings" pitchFamily="2" charset="2"/>
              <a:buChar char="Ø"/>
            </a:pPr>
            <a:r>
              <a:rPr lang="zh-CN" altLang="en-US" sz="2000" dirty="0" smtClean="0">
                <a:latin typeface="微软雅黑" panose="020B0503020204020204" pitchFamily="34" charset="-122"/>
                <a:ea typeface="微软雅黑" panose="020B0503020204020204" pitchFamily="34" charset="-122"/>
              </a:rPr>
              <a:t>第一时间通知家长（概况性介绍）</a:t>
            </a:r>
            <a:endParaRPr lang="en-US" altLang="zh-CN" sz="2000" dirty="0" smtClean="0">
              <a:latin typeface="微软雅黑" panose="020B0503020204020204" pitchFamily="34" charset="-122"/>
              <a:ea typeface="微软雅黑" panose="020B0503020204020204" pitchFamily="34" charset="-122"/>
            </a:endParaRPr>
          </a:p>
        </p:txBody>
      </p:sp>
      <p:sp>
        <p:nvSpPr>
          <p:cNvPr id="4" name="矩形 3"/>
          <p:cNvSpPr/>
          <p:nvPr/>
        </p:nvSpPr>
        <p:spPr>
          <a:xfrm>
            <a:off x="1300887" y="2470538"/>
            <a:ext cx="7059460" cy="830997"/>
          </a:xfrm>
          <a:prstGeom prst="rect">
            <a:avLst/>
          </a:prstGeom>
        </p:spPr>
        <p:txBody>
          <a:bodyPr wrap="square">
            <a:spAutoFit/>
          </a:bodyPr>
          <a:lstStyle/>
          <a:p>
            <a:r>
              <a:rPr lang="zh-CN" altLang="en-US" sz="2400" b="1" dirty="0" smtClean="0"/>
              <a:t>根据</a:t>
            </a:r>
            <a:r>
              <a:rPr lang="zh-CN" altLang="zh-CN" sz="2400" b="1" dirty="0" smtClean="0"/>
              <a:t>《上海市中小学校学生伤害事故处理条例》</a:t>
            </a:r>
            <a:endParaRPr lang="en-US" altLang="zh-CN" sz="2400" b="1" dirty="0" smtClean="0"/>
          </a:p>
          <a:p>
            <a:r>
              <a:rPr lang="zh-CN" altLang="en-US" sz="2400" dirty="0" smtClean="0">
                <a:solidFill>
                  <a:srgbClr val="FF0000"/>
                </a:solidFill>
              </a:rPr>
              <a:t>         我</a:t>
            </a:r>
            <a:r>
              <a:rPr lang="zh-CN" altLang="en-US" sz="2400" dirty="0">
                <a:solidFill>
                  <a:srgbClr val="FF0000"/>
                </a:solidFill>
              </a:rPr>
              <a:t>认为班主任后续处理是有立场的。</a:t>
            </a:r>
          </a:p>
        </p:txBody>
      </p:sp>
      <p:sp>
        <p:nvSpPr>
          <p:cNvPr id="5" name="矩形 4"/>
          <p:cNvSpPr/>
          <p:nvPr/>
        </p:nvSpPr>
        <p:spPr>
          <a:xfrm>
            <a:off x="853902" y="3291830"/>
            <a:ext cx="6588732" cy="1015663"/>
          </a:xfrm>
          <a:prstGeom prst="rect">
            <a:avLst/>
          </a:prstGeom>
        </p:spPr>
        <p:txBody>
          <a:bodyPr wrap="square">
            <a:spAutoFit/>
          </a:bodyPr>
          <a:lstStyle/>
          <a:p>
            <a:r>
              <a:rPr lang="zh-CN" altLang="en-US" sz="2000" dirty="0">
                <a:latin typeface="微软雅黑" panose="020B0503020204020204" pitchFamily="34" charset="-122"/>
                <a:ea typeface="微软雅黑" panose="020B0503020204020204" pitchFamily="34" charset="-122"/>
              </a:rPr>
              <a:t>判断标准</a:t>
            </a:r>
            <a:r>
              <a:rPr lang="zh-CN" altLang="en-US" sz="2000" dirty="0" smtClean="0">
                <a:latin typeface="微软雅黑" panose="020B0503020204020204" pitchFamily="34" charset="-122"/>
                <a:ea typeface="微软雅黑" panose="020B0503020204020204" pitchFamily="34" charset="-122"/>
              </a:rPr>
              <a:t>：</a:t>
            </a:r>
            <a:endParaRPr lang="en-US" altLang="zh-CN" sz="2000" dirty="0" smtClean="0">
              <a:latin typeface="微软雅黑" panose="020B0503020204020204" pitchFamily="34" charset="-122"/>
              <a:ea typeface="微软雅黑" panose="020B0503020204020204" pitchFamily="34" charset="-122"/>
            </a:endParaRPr>
          </a:p>
          <a:p>
            <a:r>
              <a:rPr lang="en-US" altLang="zh-CN" sz="2000" dirty="0" smtClean="0">
                <a:latin typeface="微软雅黑" panose="020B0503020204020204" pitchFamily="34" charset="-122"/>
                <a:ea typeface="微软雅黑" panose="020B0503020204020204" pitchFamily="34" charset="-122"/>
              </a:rPr>
              <a:t> 1</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突发事件的破坏性及时、有效</a:t>
            </a:r>
            <a:r>
              <a:rPr lang="zh-CN" altLang="en-US" sz="2000" dirty="0" smtClean="0">
                <a:latin typeface="微软雅黑" panose="020B0503020204020204" pitchFamily="34" charset="-122"/>
                <a:ea typeface="微软雅黑" panose="020B0503020204020204" pitchFamily="34" charset="-122"/>
              </a:rPr>
              <a:t>控制</a:t>
            </a:r>
            <a:endParaRPr lang="en-US" altLang="zh-CN" sz="2000" dirty="0" smtClean="0">
              <a:latin typeface="微软雅黑" panose="020B0503020204020204" pitchFamily="34" charset="-122"/>
              <a:ea typeface="微软雅黑" panose="020B0503020204020204" pitchFamily="34" charset="-122"/>
            </a:endParaRPr>
          </a:p>
          <a:p>
            <a:r>
              <a:rPr lang="zh-CN" altLang="en-US" sz="2000" dirty="0" smtClean="0">
                <a:latin typeface="微软雅黑" panose="020B0503020204020204" pitchFamily="34" charset="-122"/>
                <a:ea typeface="微软雅黑" panose="020B0503020204020204" pitchFamily="34" charset="-122"/>
              </a:rPr>
              <a:t> </a:t>
            </a:r>
            <a:r>
              <a:rPr lang="en-US" altLang="zh-CN" sz="2000" dirty="0">
                <a:latin typeface="微软雅黑" panose="020B0503020204020204" pitchFamily="34" charset="-122"/>
                <a:ea typeface="微软雅黑" panose="020B0503020204020204" pitchFamily="34" charset="-122"/>
              </a:rPr>
              <a:t>2</a:t>
            </a:r>
            <a:r>
              <a:rPr lang="en-US" altLang="zh-CN" sz="2000" dirty="0" smtClean="0">
                <a:latin typeface="微软雅黑" panose="020B0503020204020204" pitchFamily="34" charset="-122"/>
                <a:ea typeface="微软雅黑" panose="020B0503020204020204" pitchFamily="34" charset="-122"/>
              </a:rPr>
              <a:t>.</a:t>
            </a:r>
            <a:r>
              <a:rPr lang="zh-CN" altLang="en-US" sz="2000" dirty="0" smtClean="0">
                <a:latin typeface="微软雅黑" panose="020B0503020204020204" pitchFamily="34" charset="-122"/>
                <a:ea typeface="微软雅黑" panose="020B0503020204020204" pitchFamily="34" charset="-122"/>
              </a:rPr>
              <a:t>突发</a:t>
            </a:r>
            <a:r>
              <a:rPr lang="zh-CN" altLang="en-US" sz="2000" dirty="0">
                <a:latin typeface="微软雅黑" panose="020B0503020204020204" pitchFamily="34" charset="-122"/>
                <a:ea typeface="微软雅黑" panose="020B0503020204020204" pitchFamily="34" charset="-122"/>
              </a:rPr>
              <a:t>事件处理没有</a:t>
            </a:r>
            <a:r>
              <a:rPr lang="zh-CN" altLang="en-US" sz="2000" dirty="0" smtClean="0">
                <a:latin typeface="微软雅黑" panose="020B0503020204020204" pitchFamily="34" charset="-122"/>
                <a:ea typeface="微软雅黑" panose="020B0503020204020204" pitchFamily="34" charset="-122"/>
              </a:rPr>
              <a:t>后遗症，责任清晰</a:t>
            </a:r>
            <a:endParaRPr lang="en-US" altLang="zh-CN" sz="2000" dirty="0">
              <a:latin typeface="微软雅黑" panose="020B0503020204020204" pitchFamily="34" charset="-122"/>
              <a:ea typeface="微软雅黑" panose="020B0503020204020204" pitchFamily="34" charset="-122"/>
            </a:endParaRPr>
          </a:p>
        </p:txBody>
      </p:sp>
      <p:sp>
        <p:nvSpPr>
          <p:cNvPr id="6" name="矩形 5"/>
          <p:cNvSpPr/>
          <p:nvPr/>
        </p:nvSpPr>
        <p:spPr>
          <a:xfrm>
            <a:off x="881240" y="4371950"/>
            <a:ext cx="7059460" cy="40011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zh-CN" altLang="en-US" sz="2000" dirty="0" smtClean="0">
                <a:latin typeface="微软雅黑" panose="020B0503020204020204" pitchFamily="34" charset="-122"/>
                <a:ea typeface="微软雅黑" panose="020B0503020204020204" pitchFamily="34" charset="-122"/>
              </a:rPr>
              <a:t>督导建议：急救正确及时、处理合理合规、关爱有礼有节</a:t>
            </a:r>
            <a:endParaRPr lang="en-US" altLang="zh-CN" sz="2000" dirty="0">
              <a:latin typeface="微软雅黑" panose="020B0503020204020204" pitchFamily="34" charset="-122"/>
              <a:ea typeface="微软雅黑" panose="020B0503020204020204" pitchFamily="34" charset="-122"/>
            </a:endParaRPr>
          </a:p>
        </p:txBody>
      </p:sp>
      <p:sp>
        <p:nvSpPr>
          <p:cNvPr id="9" name="矩形 6"/>
          <p:cNvSpPr>
            <a:spLocks noChangeArrowheads="1"/>
          </p:cNvSpPr>
          <p:nvPr/>
        </p:nvSpPr>
        <p:spPr bwMode="auto">
          <a:xfrm>
            <a:off x="0" y="0"/>
            <a:ext cx="9144000" cy="431800"/>
          </a:xfrm>
          <a:prstGeom prst="rect">
            <a:avLst/>
          </a:prstGeom>
          <a:solidFill>
            <a:srgbClr val="5C3F41"/>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10" name="矩形 1"/>
          <p:cNvSpPr>
            <a:spLocks noChangeArrowheads="1"/>
          </p:cNvSpPr>
          <p:nvPr/>
        </p:nvSpPr>
        <p:spPr bwMode="auto">
          <a:xfrm>
            <a:off x="0" y="431800"/>
            <a:ext cx="9163250" cy="45719"/>
          </a:xfrm>
          <a:prstGeom prst="rect">
            <a:avLst/>
          </a:prstGeom>
          <a:solidFill>
            <a:srgbClr val="FF9500"/>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11" name="矩形 3"/>
          <p:cNvSpPr>
            <a:spLocks noChangeArrowheads="1"/>
          </p:cNvSpPr>
          <p:nvPr/>
        </p:nvSpPr>
        <p:spPr bwMode="auto">
          <a:xfrm>
            <a:off x="4601284" y="0"/>
            <a:ext cx="1138950" cy="431800"/>
          </a:xfrm>
          <a:prstGeom prst="rect">
            <a:avLst/>
          </a:prstGeom>
          <a:noFill/>
          <a:ln>
            <a:noFill/>
          </a:ln>
        </p:spPr>
        <p:txBody>
          <a:bodyPr anchor="ctr"/>
          <a:lstStyle/>
          <a:p>
            <a:pPr algn="ctr"/>
            <a:r>
              <a:rPr lang="zh-CN" altLang="en-US" sz="1600" dirty="0">
                <a:solidFill>
                  <a:srgbClr val="FFFFFF"/>
                </a:solidFill>
                <a:latin typeface="微软雅黑" pitchFamily="34" charset="-122"/>
                <a:ea typeface="微软雅黑" pitchFamily="34" charset="-122"/>
                <a:sym typeface="微软雅黑" pitchFamily="34" charset="-122"/>
              </a:rPr>
              <a:t>基础知识</a:t>
            </a:r>
            <a:endParaRPr lang="zh-CN" altLang="zh-CN" sz="1600" dirty="0">
              <a:solidFill>
                <a:srgbClr val="FFFFFF"/>
              </a:solidFill>
              <a:latin typeface="微软雅黑" pitchFamily="34" charset="-122"/>
              <a:ea typeface="微软雅黑" pitchFamily="34" charset="-122"/>
              <a:sym typeface="微软雅黑" pitchFamily="34" charset="-122"/>
            </a:endParaRPr>
          </a:p>
        </p:txBody>
      </p:sp>
      <p:sp>
        <p:nvSpPr>
          <p:cNvPr id="12" name="矩形 3"/>
          <p:cNvSpPr>
            <a:spLocks noChangeArrowheads="1"/>
          </p:cNvSpPr>
          <p:nvPr/>
        </p:nvSpPr>
        <p:spPr bwMode="auto">
          <a:xfrm>
            <a:off x="7968606" y="0"/>
            <a:ext cx="1026147" cy="431800"/>
          </a:xfrm>
          <a:prstGeom prst="rect">
            <a:avLst/>
          </a:prstGeom>
          <a:noFill/>
          <a:ln>
            <a:noFill/>
          </a:ln>
        </p:spPr>
        <p:txBody>
          <a:bodyPr anchor="ctr"/>
          <a:lstStyle/>
          <a:p>
            <a:pPr algn="ctr"/>
            <a:r>
              <a:rPr lang="zh-CN" altLang="en-US" sz="1600" dirty="0">
                <a:solidFill>
                  <a:srgbClr val="FFFFFF"/>
                </a:solidFill>
                <a:latin typeface="微软雅黑" pitchFamily="34" charset="-122"/>
                <a:ea typeface="微软雅黑" pitchFamily="34" charset="-122"/>
                <a:sym typeface="微软雅黑" pitchFamily="34" charset="-122"/>
              </a:rPr>
              <a:t>善后预防</a:t>
            </a:r>
            <a:endParaRPr lang="zh-CN" altLang="zh-CN" sz="1600" dirty="0">
              <a:solidFill>
                <a:srgbClr val="FFFFFF"/>
              </a:solidFill>
              <a:latin typeface="微软雅黑" pitchFamily="34" charset="-122"/>
              <a:ea typeface="微软雅黑" pitchFamily="34" charset="-122"/>
              <a:sym typeface="微软雅黑" pitchFamily="34" charset="-122"/>
            </a:endParaRPr>
          </a:p>
        </p:txBody>
      </p:sp>
      <p:sp>
        <p:nvSpPr>
          <p:cNvPr id="13" name="矩形 3"/>
          <p:cNvSpPr>
            <a:spLocks noChangeArrowheads="1"/>
          </p:cNvSpPr>
          <p:nvPr/>
        </p:nvSpPr>
        <p:spPr bwMode="auto">
          <a:xfrm>
            <a:off x="6905220" y="0"/>
            <a:ext cx="1074828" cy="431800"/>
          </a:xfrm>
          <a:prstGeom prst="rect">
            <a:avLst/>
          </a:prstGeom>
          <a:noFill/>
          <a:ln>
            <a:noFill/>
          </a:ln>
        </p:spPr>
        <p:txBody>
          <a:bodyPr anchor="ctr"/>
          <a:lstStyle/>
          <a:p>
            <a:pPr algn="ctr"/>
            <a:r>
              <a:rPr lang="zh-CN" altLang="en-US" sz="1600" dirty="0">
                <a:solidFill>
                  <a:srgbClr val="FFFFFF"/>
                </a:solidFill>
                <a:latin typeface="微软雅黑" pitchFamily="34" charset="-122"/>
                <a:ea typeface="微软雅黑" pitchFamily="34" charset="-122"/>
                <a:sym typeface="微软雅黑" pitchFamily="34" charset="-122"/>
              </a:rPr>
              <a:t>处理方法</a:t>
            </a:r>
            <a:endParaRPr lang="zh-CN" altLang="zh-CN" sz="1600" dirty="0">
              <a:solidFill>
                <a:srgbClr val="FFFFFF"/>
              </a:solidFill>
              <a:latin typeface="微软雅黑" pitchFamily="34" charset="-122"/>
              <a:ea typeface="微软雅黑" pitchFamily="34" charset="-122"/>
              <a:sym typeface="微软雅黑" pitchFamily="34" charset="-122"/>
            </a:endParaRPr>
          </a:p>
        </p:txBody>
      </p:sp>
      <p:sp>
        <p:nvSpPr>
          <p:cNvPr id="14" name="矩形 3"/>
          <p:cNvSpPr>
            <a:spLocks noChangeArrowheads="1"/>
          </p:cNvSpPr>
          <p:nvPr/>
        </p:nvSpPr>
        <p:spPr bwMode="auto">
          <a:xfrm>
            <a:off x="5740234" y="0"/>
            <a:ext cx="1164986" cy="431800"/>
          </a:xfrm>
          <a:prstGeom prst="rect">
            <a:avLst/>
          </a:prstGeom>
          <a:solidFill>
            <a:srgbClr val="FF9500"/>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r>
              <a:rPr lang="zh-CN" altLang="en-US" sz="1600" dirty="0">
                <a:solidFill>
                  <a:srgbClr val="FFFFFF"/>
                </a:solidFill>
                <a:latin typeface="微软雅黑" pitchFamily="34" charset="-122"/>
                <a:ea typeface="微软雅黑" pitchFamily="34" charset="-122"/>
                <a:sym typeface="微软雅黑" pitchFamily="34" charset="-122"/>
              </a:rPr>
              <a:t>处理原则</a:t>
            </a:r>
            <a:endParaRPr lang="zh-CN" altLang="zh-CN" sz="1600" dirty="0">
              <a:solidFill>
                <a:srgbClr val="FFFFFF"/>
              </a:solidFill>
              <a:latin typeface="微软雅黑" pitchFamily="34" charset="-122"/>
              <a:ea typeface="微软雅黑" pitchFamily="34" charset="-122"/>
              <a:sym typeface="微软雅黑" pitchFamily="34" charset="-122"/>
            </a:endParaRPr>
          </a:p>
        </p:txBody>
      </p:sp>
      <p:sp>
        <p:nvSpPr>
          <p:cNvPr id="15" name="椭圆 19"/>
          <p:cNvSpPr>
            <a:spLocks noChangeArrowheads="1"/>
          </p:cNvSpPr>
          <p:nvPr/>
        </p:nvSpPr>
        <p:spPr bwMode="auto">
          <a:xfrm>
            <a:off x="270646" y="36512"/>
            <a:ext cx="358775" cy="358775"/>
          </a:xfrm>
          <a:prstGeom prst="ellipse">
            <a:avLst/>
          </a:prstGeom>
          <a:solidFill>
            <a:srgbClr val="FFFFFF">
              <a:alpha val="34000"/>
            </a:srgbClr>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16" name="五边形 44"/>
          <p:cNvSpPr>
            <a:spLocks noChangeArrowheads="1"/>
          </p:cNvSpPr>
          <p:nvPr/>
        </p:nvSpPr>
        <p:spPr bwMode="auto">
          <a:xfrm>
            <a:off x="0" y="734506"/>
            <a:ext cx="513976" cy="448469"/>
          </a:xfrm>
          <a:prstGeom prst="homePlate">
            <a:avLst>
              <a:gd name="adj" fmla="val 31983"/>
            </a:avLst>
          </a:prstGeom>
          <a:solidFill>
            <a:schemeClr val="bg1">
              <a:lumMod val="65000"/>
            </a:schemeClr>
          </a:solidFill>
          <a:ln>
            <a:noFill/>
          </a:ln>
          <a:extLst/>
        </p:spPr>
        <p:txBody>
          <a:bodyPr anchor="ctr"/>
          <a:lstStyle/>
          <a:p>
            <a:pPr algn="ctr"/>
            <a:endParaRPr lang="zh-CN" altLang="zh-CN">
              <a:solidFill>
                <a:srgbClr val="FFFFFF"/>
              </a:solidFill>
              <a:latin typeface="宋体" pitchFamily="2" charset="-122"/>
              <a:sym typeface="宋体" pitchFamily="2" charset="-122"/>
            </a:endParaRPr>
          </a:p>
        </p:txBody>
      </p:sp>
    </p:spTree>
    <p:extLst>
      <p:ext uri="{BB962C8B-B14F-4D97-AF65-F5344CB8AC3E}">
        <p14:creationId xmlns:p14="http://schemas.microsoft.com/office/powerpoint/2010/main" val="1795423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98183" y="632310"/>
            <a:ext cx="5957724" cy="652860"/>
          </a:xfrm>
        </p:spPr>
        <p:txBody>
          <a:bodyPr>
            <a:normAutofit/>
          </a:bodyPr>
          <a:lstStyle/>
          <a:p>
            <a:pPr algn="l"/>
            <a:r>
              <a:rPr lang="en-US" altLang="zh-CN" sz="2400" dirty="0" smtClean="0"/>
              <a:t>2.2</a:t>
            </a:r>
            <a:r>
              <a:rPr lang="zh-CN" altLang="en-US" sz="2400" dirty="0" smtClean="0">
                <a:latin typeface="微软雅黑" panose="020B0503020204020204" pitchFamily="34" charset="-122"/>
                <a:ea typeface="微软雅黑" panose="020B0503020204020204" pitchFamily="34" charset="-122"/>
              </a:rPr>
              <a:t>尊重</a:t>
            </a:r>
            <a:r>
              <a:rPr lang="zh-CN" altLang="en-US" sz="2400" dirty="0">
                <a:latin typeface="微软雅黑" panose="020B0503020204020204" pitchFamily="34" charset="-122"/>
                <a:ea typeface="微软雅黑" panose="020B0503020204020204" pitchFamily="34" charset="-122"/>
              </a:rPr>
              <a:t>事件涉及的</a:t>
            </a:r>
            <a:r>
              <a:rPr lang="zh-CN" altLang="en-US" sz="2400" dirty="0" smtClean="0">
                <a:latin typeface="微软雅黑" panose="020B0503020204020204" pitchFamily="34" charset="-122"/>
                <a:ea typeface="微软雅黑" panose="020B0503020204020204" pitchFamily="34" charset="-122"/>
              </a:rPr>
              <a:t>所有人</a:t>
            </a:r>
            <a:endParaRPr lang="zh-CN" altLang="en-US" sz="2400" dirty="0">
              <a:latin typeface="微软雅黑" panose="020B0503020204020204" pitchFamily="34" charset="-122"/>
              <a:ea typeface="微软雅黑" panose="020B0503020204020204" pitchFamily="34" charset="-122"/>
            </a:endParaRPr>
          </a:p>
        </p:txBody>
      </p:sp>
      <p:sp>
        <p:nvSpPr>
          <p:cNvPr id="3" name="矩形 2"/>
          <p:cNvSpPr/>
          <p:nvPr/>
        </p:nvSpPr>
        <p:spPr>
          <a:xfrm>
            <a:off x="4901555" y="3007228"/>
            <a:ext cx="3456384" cy="163121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a:spAutoFit/>
          </a:bodyPr>
          <a:lstStyle/>
          <a:p>
            <a:r>
              <a:rPr lang="en-US" altLang="zh-CN" sz="2000" dirty="0" smtClean="0">
                <a:latin typeface="微软雅黑" panose="020B0503020204020204" pitchFamily="34" charset="-122"/>
                <a:ea typeface="微软雅黑" panose="020B0503020204020204" pitchFamily="34" charset="-122"/>
              </a:rPr>
              <a:t>1</a:t>
            </a:r>
            <a:r>
              <a:rPr lang="zh-CN" altLang="en-US" sz="2000" dirty="0">
                <a:latin typeface="微软雅黑" panose="020B0503020204020204" pitchFamily="34" charset="-122"/>
                <a:ea typeface="微软雅黑" panose="020B0503020204020204" pitchFamily="34" charset="-122"/>
              </a:rPr>
              <a:t>）尊重的</a:t>
            </a:r>
            <a:r>
              <a:rPr lang="zh-CN" altLang="en-US" sz="2000" dirty="0" smtClean="0">
                <a:latin typeface="微软雅黑" panose="020B0503020204020204" pitchFamily="34" charset="-122"/>
                <a:ea typeface="微软雅黑" panose="020B0503020204020204" pitchFamily="34" charset="-122"/>
              </a:rPr>
              <a:t>含义（需求层次）</a:t>
            </a:r>
            <a:endParaRPr lang="en-US" altLang="zh-CN" sz="2000" dirty="0" smtClean="0">
              <a:latin typeface="微软雅黑" panose="020B0503020204020204" pitchFamily="34" charset="-122"/>
              <a:ea typeface="微软雅黑" panose="020B0503020204020204" pitchFamily="34" charset="-122"/>
            </a:endParaRPr>
          </a:p>
          <a:p>
            <a:r>
              <a:rPr lang="en-US" altLang="zh-CN" sz="2000" dirty="0" smtClean="0">
                <a:latin typeface="微软雅黑" panose="020B0503020204020204" pitchFamily="34" charset="-122"/>
                <a:ea typeface="微软雅黑" panose="020B0503020204020204" pitchFamily="34" charset="-122"/>
              </a:rPr>
              <a:t>2</a:t>
            </a:r>
            <a:r>
              <a:rPr lang="zh-CN" altLang="en-US" sz="2000" dirty="0">
                <a:latin typeface="微软雅黑" panose="020B0503020204020204" pitchFamily="34" charset="-122"/>
                <a:ea typeface="微软雅黑" panose="020B0503020204020204" pitchFamily="34" charset="-122"/>
              </a:rPr>
              <a:t>）明确事件当事人和所有涉及的</a:t>
            </a:r>
            <a:r>
              <a:rPr lang="zh-CN" altLang="en-US" sz="2000" dirty="0" smtClean="0">
                <a:latin typeface="微软雅黑" panose="020B0503020204020204" pitchFamily="34" charset="-122"/>
                <a:ea typeface="微软雅黑" panose="020B0503020204020204" pitchFamily="34" charset="-122"/>
              </a:rPr>
              <a:t>人</a:t>
            </a:r>
            <a:endParaRPr lang="en-US" altLang="zh-CN" sz="2000" dirty="0" smtClean="0">
              <a:latin typeface="微软雅黑" panose="020B0503020204020204" pitchFamily="34" charset="-122"/>
              <a:ea typeface="微软雅黑" panose="020B0503020204020204" pitchFamily="34" charset="-122"/>
            </a:endParaRPr>
          </a:p>
          <a:p>
            <a:r>
              <a:rPr lang="en-US" altLang="zh-CN" sz="2000" dirty="0" smtClean="0">
                <a:solidFill>
                  <a:srgbClr val="FF0000"/>
                </a:solidFill>
                <a:latin typeface="微软雅黑" panose="020B0503020204020204" pitchFamily="34" charset="-122"/>
                <a:ea typeface="微软雅黑" panose="020B0503020204020204" pitchFamily="34" charset="-122"/>
              </a:rPr>
              <a:t>3</a:t>
            </a:r>
            <a:r>
              <a:rPr lang="zh-CN" altLang="en-US" sz="2000" dirty="0" smtClean="0">
                <a:solidFill>
                  <a:srgbClr val="FF0000"/>
                </a:solidFill>
                <a:latin typeface="微软雅黑" panose="020B0503020204020204" pitchFamily="34" charset="-122"/>
                <a:ea typeface="微软雅黑" panose="020B0503020204020204" pitchFamily="34" charset="-122"/>
              </a:rPr>
              <a:t>）报告的第一责任人</a:t>
            </a:r>
            <a:endParaRPr lang="en-US" altLang="zh-CN" sz="2000" dirty="0" smtClean="0">
              <a:solidFill>
                <a:srgbClr val="FF0000"/>
              </a:solidFill>
              <a:latin typeface="微软雅黑" panose="020B0503020204020204" pitchFamily="34" charset="-122"/>
              <a:ea typeface="微软雅黑" panose="020B0503020204020204" pitchFamily="34" charset="-122"/>
            </a:endParaRPr>
          </a:p>
          <a:p>
            <a:r>
              <a:rPr lang="en-US" altLang="zh-CN" sz="2000" dirty="0" smtClean="0">
                <a:latin typeface="微软雅黑" panose="020B0503020204020204" pitchFamily="34" charset="-122"/>
                <a:ea typeface="微软雅黑" panose="020B0503020204020204" pitchFamily="34" charset="-122"/>
              </a:rPr>
              <a:t>4</a:t>
            </a:r>
            <a:r>
              <a:rPr lang="zh-CN" altLang="en-US" sz="2000" dirty="0">
                <a:latin typeface="微软雅黑" panose="020B0503020204020204" pitchFamily="34" charset="-122"/>
                <a:ea typeface="微软雅黑" panose="020B0503020204020204" pitchFamily="34" charset="-122"/>
              </a:rPr>
              <a:t>）约见家长协商的基本</a:t>
            </a:r>
            <a:r>
              <a:rPr lang="zh-CN" altLang="en-US" sz="2000" dirty="0" smtClean="0">
                <a:latin typeface="微软雅黑" panose="020B0503020204020204" pitchFamily="34" charset="-122"/>
                <a:ea typeface="微软雅黑" panose="020B0503020204020204" pitchFamily="34" charset="-122"/>
              </a:rPr>
              <a:t>流程</a:t>
            </a:r>
            <a:endParaRPr lang="zh-CN" altLang="en-US" sz="2000" dirty="0">
              <a:latin typeface="微软雅黑" panose="020B0503020204020204" pitchFamily="34" charset="-122"/>
              <a:ea typeface="微软雅黑" panose="020B0503020204020204" pitchFamily="34" charset="-122"/>
            </a:endParaRPr>
          </a:p>
        </p:txBody>
      </p:sp>
      <p:sp>
        <p:nvSpPr>
          <p:cNvPr id="5" name="矩形 6"/>
          <p:cNvSpPr>
            <a:spLocks noChangeArrowheads="1"/>
          </p:cNvSpPr>
          <p:nvPr/>
        </p:nvSpPr>
        <p:spPr bwMode="auto">
          <a:xfrm>
            <a:off x="0" y="0"/>
            <a:ext cx="9144000" cy="431800"/>
          </a:xfrm>
          <a:prstGeom prst="rect">
            <a:avLst/>
          </a:prstGeom>
          <a:solidFill>
            <a:srgbClr val="5C3F41"/>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6" name="矩形 1"/>
          <p:cNvSpPr>
            <a:spLocks noChangeArrowheads="1"/>
          </p:cNvSpPr>
          <p:nvPr/>
        </p:nvSpPr>
        <p:spPr bwMode="auto">
          <a:xfrm>
            <a:off x="0" y="431800"/>
            <a:ext cx="9163250" cy="45719"/>
          </a:xfrm>
          <a:prstGeom prst="rect">
            <a:avLst/>
          </a:prstGeom>
          <a:solidFill>
            <a:srgbClr val="FF9500"/>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7" name="矩形 3"/>
          <p:cNvSpPr>
            <a:spLocks noChangeArrowheads="1"/>
          </p:cNvSpPr>
          <p:nvPr/>
        </p:nvSpPr>
        <p:spPr bwMode="auto">
          <a:xfrm>
            <a:off x="4601284" y="0"/>
            <a:ext cx="1138950" cy="431800"/>
          </a:xfrm>
          <a:prstGeom prst="rect">
            <a:avLst/>
          </a:prstGeom>
          <a:noFill/>
          <a:ln>
            <a:noFill/>
          </a:ln>
        </p:spPr>
        <p:txBody>
          <a:bodyPr anchor="ctr"/>
          <a:lstStyle/>
          <a:p>
            <a:pPr algn="ctr"/>
            <a:r>
              <a:rPr lang="zh-CN" altLang="en-US" sz="1600" dirty="0">
                <a:solidFill>
                  <a:srgbClr val="FFFFFF"/>
                </a:solidFill>
                <a:latin typeface="微软雅黑" pitchFamily="34" charset="-122"/>
                <a:ea typeface="微软雅黑" pitchFamily="34" charset="-122"/>
                <a:sym typeface="微软雅黑" pitchFamily="34" charset="-122"/>
              </a:rPr>
              <a:t>基础知识</a:t>
            </a:r>
            <a:endParaRPr lang="zh-CN" altLang="zh-CN" sz="1600" dirty="0">
              <a:solidFill>
                <a:srgbClr val="FFFFFF"/>
              </a:solidFill>
              <a:latin typeface="微软雅黑" pitchFamily="34" charset="-122"/>
              <a:ea typeface="微软雅黑" pitchFamily="34" charset="-122"/>
              <a:sym typeface="微软雅黑" pitchFamily="34" charset="-122"/>
            </a:endParaRPr>
          </a:p>
        </p:txBody>
      </p:sp>
      <p:sp>
        <p:nvSpPr>
          <p:cNvPr id="8" name="矩形 3"/>
          <p:cNvSpPr>
            <a:spLocks noChangeArrowheads="1"/>
          </p:cNvSpPr>
          <p:nvPr/>
        </p:nvSpPr>
        <p:spPr bwMode="auto">
          <a:xfrm>
            <a:off x="7968606" y="0"/>
            <a:ext cx="1026147" cy="431800"/>
          </a:xfrm>
          <a:prstGeom prst="rect">
            <a:avLst/>
          </a:prstGeom>
          <a:noFill/>
          <a:ln>
            <a:noFill/>
          </a:ln>
        </p:spPr>
        <p:txBody>
          <a:bodyPr anchor="ctr"/>
          <a:lstStyle/>
          <a:p>
            <a:pPr algn="ctr"/>
            <a:r>
              <a:rPr lang="zh-CN" altLang="en-US" sz="1600" dirty="0">
                <a:solidFill>
                  <a:srgbClr val="FFFFFF"/>
                </a:solidFill>
                <a:latin typeface="微软雅黑" pitchFamily="34" charset="-122"/>
                <a:ea typeface="微软雅黑" pitchFamily="34" charset="-122"/>
                <a:sym typeface="微软雅黑" pitchFamily="34" charset="-122"/>
              </a:rPr>
              <a:t>善后预防</a:t>
            </a:r>
            <a:endParaRPr lang="zh-CN" altLang="zh-CN" sz="1600" dirty="0">
              <a:solidFill>
                <a:srgbClr val="FFFFFF"/>
              </a:solidFill>
              <a:latin typeface="微软雅黑" pitchFamily="34" charset="-122"/>
              <a:ea typeface="微软雅黑" pitchFamily="34" charset="-122"/>
              <a:sym typeface="微软雅黑" pitchFamily="34" charset="-122"/>
            </a:endParaRPr>
          </a:p>
        </p:txBody>
      </p:sp>
      <p:sp>
        <p:nvSpPr>
          <p:cNvPr id="9" name="矩形 3"/>
          <p:cNvSpPr>
            <a:spLocks noChangeArrowheads="1"/>
          </p:cNvSpPr>
          <p:nvPr/>
        </p:nvSpPr>
        <p:spPr bwMode="auto">
          <a:xfrm>
            <a:off x="6905220" y="0"/>
            <a:ext cx="1074828" cy="431800"/>
          </a:xfrm>
          <a:prstGeom prst="rect">
            <a:avLst/>
          </a:prstGeom>
          <a:noFill/>
          <a:ln>
            <a:noFill/>
          </a:ln>
        </p:spPr>
        <p:txBody>
          <a:bodyPr anchor="ctr"/>
          <a:lstStyle/>
          <a:p>
            <a:pPr algn="ctr"/>
            <a:r>
              <a:rPr lang="zh-CN" altLang="en-US" sz="1600" dirty="0">
                <a:solidFill>
                  <a:srgbClr val="FFFFFF"/>
                </a:solidFill>
                <a:latin typeface="微软雅黑" pitchFamily="34" charset="-122"/>
                <a:ea typeface="微软雅黑" pitchFamily="34" charset="-122"/>
                <a:sym typeface="微软雅黑" pitchFamily="34" charset="-122"/>
              </a:rPr>
              <a:t>处理方法</a:t>
            </a:r>
            <a:endParaRPr lang="zh-CN" altLang="zh-CN" sz="1600" dirty="0">
              <a:solidFill>
                <a:srgbClr val="FFFFFF"/>
              </a:solidFill>
              <a:latin typeface="微软雅黑" pitchFamily="34" charset="-122"/>
              <a:ea typeface="微软雅黑" pitchFamily="34" charset="-122"/>
              <a:sym typeface="微软雅黑" pitchFamily="34" charset="-122"/>
            </a:endParaRPr>
          </a:p>
        </p:txBody>
      </p:sp>
      <p:sp>
        <p:nvSpPr>
          <p:cNvPr id="10" name="矩形 3"/>
          <p:cNvSpPr>
            <a:spLocks noChangeArrowheads="1"/>
          </p:cNvSpPr>
          <p:nvPr/>
        </p:nvSpPr>
        <p:spPr bwMode="auto">
          <a:xfrm>
            <a:off x="5740234" y="0"/>
            <a:ext cx="1164986" cy="431800"/>
          </a:xfrm>
          <a:prstGeom prst="rect">
            <a:avLst/>
          </a:prstGeom>
          <a:solidFill>
            <a:srgbClr val="FF9500"/>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r>
              <a:rPr lang="zh-CN" altLang="en-US" sz="1600" dirty="0">
                <a:solidFill>
                  <a:srgbClr val="FFFFFF"/>
                </a:solidFill>
                <a:latin typeface="微软雅黑" pitchFamily="34" charset="-122"/>
                <a:ea typeface="微软雅黑" pitchFamily="34" charset="-122"/>
                <a:sym typeface="微软雅黑" pitchFamily="34" charset="-122"/>
              </a:rPr>
              <a:t>处理原则</a:t>
            </a:r>
            <a:endParaRPr lang="zh-CN" altLang="zh-CN" sz="1600" dirty="0">
              <a:solidFill>
                <a:srgbClr val="FFFFFF"/>
              </a:solidFill>
              <a:latin typeface="微软雅黑" pitchFamily="34" charset="-122"/>
              <a:ea typeface="微软雅黑" pitchFamily="34" charset="-122"/>
              <a:sym typeface="微软雅黑" pitchFamily="34" charset="-122"/>
            </a:endParaRPr>
          </a:p>
        </p:txBody>
      </p:sp>
      <p:sp>
        <p:nvSpPr>
          <p:cNvPr id="11" name="椭圆 19"/>
          <p:cNvSpPr>
            <a:spLocks noChangeArrowheads="1"/>
          </p:cNvSpPr>
          <p:nvPr/>
        </p:nvSpPr>
        <p:spPr bwMode="auto">
          <a:xfrm>
            <a:off x="270646" y="36512"/>
            <a:ext cx="358775" cy="358775"/>
          </a:xfrm>
          <a:prstGeom prst="ellipse">
            <a:avLst/>
          </a:prstGeom>
          <a:solidFill>
            <a:srgbClr val="FFFFFF">
              <a:alpha val="34000"/>
            </a:srgbClr>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12" name="五边形 44"/>
          <p:cNvSpPr>
            <a:spLocks noChangeArrowheads="1"/>
          </p:cNvSpPr>
          <p:nvPr/>
        </p:nvSpPr>
        <p:spPr bwMode="auto">
          <a:xfrm>
            <a:off x="0" y="734506"/>
            <a:ext cx="513976" cy="448469"/>
          </a:xfrm>
          <a:prstGeom prst="homePlate">
            <a:avLst>
              <a:gd name="adj" fmla="val 31983"/>
            </a:avLst>
          </a:prstGeom>
          <a:solidFill>
            <a:schemeClr val="bg1">
              <a:lumMod val="65000"/>
            </a:schemeClr>
          </a:solidFill>
          <a:ln>
            <a:noFill/>
          </a:ln>
          <a:extLst/>
        </p:spPr>
        <p:txBody>
          <a:bodyPr anchor="ctr"/>
          <a:lstStyle/>
          <a:p>
            <a:pPr algn="ctr"/>
            <a:endParaRPr lang="zh-CN" altLang="zh-CN">
              <a:solidFill>
                <a:srgbClr val="FFFFFF"/>
              </a:solidFill>
              <a:latin typeface="宋体" pitchFamily="2" charset="-122"/>
              <a:sym typeface="宋体" pitchFamily="2" charset="-122"/>
            </a:endParaRPr>
          </a:p>
        </p:txBody>
      </p:sp>
      <p:pic>
        <p:nvPicPr>
          <p:cNvPr id="2052" name="Picture 4" descr="c:\users\user\appdata\roaming\360se6\User Data\temp\6407bc07ce7e4845913b4f265e3117f0.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173079"/>
            <a:ext cx="2880320" cy="3465366"/>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直接连接符 12"/>
          <p:cNvCxnSpPr/>
          <p:nvPr/>
        </p:nvCxnSpPr>
        <p:spPr>
          <a:xfrm>
            <a:off x="4572000" y="1491630"/>
            <a:ext cx="29284" cy="3031196"/>
          </a:xfrm>
          <a:prstGeom prst="line">
            <a:avLst/>
          </a:prstGeom>
          <a:ln w="19050">
            <a:solidFill>
              <a:srgbClr val="AE6B34"/>
            </a:solidFill>
            <a:prstDash val="sysDash"/>
          </a:ln>
        </p:spPr>
        <p:style>
          <a:lnRef idx="1">
            <a:schemeClr val="accent1"/>
          </a:lnRef>
          <a:fillRef idx="0">
            <a:schemeClr val="accent1"/>
          </a:fillRef>
          <a:effectRef idx="0">
            <a:schemeClr val="accent1"/>
          </a:effectRef>
          <a:fontRef idx="minor">
            <a:schemeClr val="tx1"/>
          </a:fontRef>
        </p:style>
      </p:cxnSp>
      <p:pic>
        <p:nvPicPr>
          <p:cNvPr id="1026" name="Picture 2" descr="C:\Users\Administrator\Desktop\宋庆华\微信图片_2019010519101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4562" y="1173078"/>
            <a:ext cx="3473377" cy="1680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06458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261024" y="1046872"/>
            <a:ext cx="4680520" cy="713234"/>
          </a:xfrm>
        </p:spPr>
        <p:txBody>
          <a:bodyPr>
            <a:normAutofit/>
          </a:bodyPr>
          <a:lstStyle/>
          <a:p>
            <a:r>
              <a:rPr lang="zh-CN" altLang="en-US" sz="2400" dirty="0" smtClean="0">
                <a:hlinkClick r:id="rId2" action="ppaction://hlinkfile" tooltip="123"/>
              </a:rPr>
              <a:t>准备好出发？</a:t>
            </a:r>
            <a:endParaRPr lang="zh-CN" altLang="en-US" sz="2400" dirty="0">
              <a:hlinkClick r:id="rId2" action="ppaction://hlinkfile" tooltip="123"/>
            </a:endParaRPr>
          </a:p>
        </p:txBody>
      </p:sp>
      <p:pic>
        <p:nvPicPr>
          <p:cNvPr id="1026" name="Picture 2" descr="c:\users\user\appdata\roaming\360se6\User Data\temp\154392-12050615514655.jpg">
            <a:hlinkClick r:id="rId3" action="ppaction://hlinkfil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1024" y="1779662"/>
            <a:ext cx="4680520" cy="3168352"/>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6"/>
          <p:cNvSpPr>
            <a:spLocks noChangeArrowheads="1"/>
          </p:cNvSpPr>
          <p:nvPr/>
        </p:nvSpPr>
        <p:spPr bwMode="auto">
          <a:xfrm>
            <a:off x="0" y="0"/>
            <a:ext cx="9144000" cy="431800"/>
          </a:xfrm>
          <a:prstGeom prst="rect">
            <a:avLst/>
          </a:prstGeom>
          <a:solidFill>
            <a:srgbClr val="5C3F41"/>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5" name="矩形 1"/>
          <p:cNvSpPr>
            <a:spLocks noChangeArrowheads="1"/>
          </p:cNvSpPr>
          <p:nvPr/>
        </p:nvSpPr>
        <p:spPr bwMode="auto">
          <a:xfrm>
            <a:off x="0" y="431800"/>
            <a:ext cx="9163250" cy="45719"/>
          </a:xfrm>
          <a:prstGeom prst="rect">
            <a:avLst/>
          </a:prstGeom>
          <a:solidFill>
            <a:srgbClr val="FF9500"/>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6" name="矩形 3"/>
          <p:cNvSpPr>
            <a:spLocks noChangeArrowheads="1"/>
          </p:cNvSpPr>
          <p:nvPr/>
        </p:nvSpPr>
        <p:spPr bwMode="auto">
          <a:xfrm>
            <a:off x="4601284" y="0"/>
            <a:ext cx="1138950" cy="431800"/>
          </a:xfrm>
          <a:prstGeom prst="rect">
            <a:avLst/>
          </a:prstGeom>
          <a:noFill/>
          <a:ln>
            <a:noFill/>
          </a:ln>
        </p:spPr>
        <p:txBody>
          <a:bodyPr anchor="ctr"/>
          <a:lstStyle/>
          <a:p>
            <a:pPr algn="ctr"/>
            <a:r>
              <a:rPr lang="zh-CN" altLang="en-US" sz="1600" dirty="0">
                <a:solidFill>
                  <a:srgbClr val="FFFFFF"/>
                </a:solidFill>
                <a:latin typeface="微软雅黑" pitchFamily="34" charset="-122"/>
                <a:ea typeface="微软雅黑" pitchFamily="34" charset="-122"/>
                <a:sym typeface="微软雅黑" pitchFamily="34" charset="-122"/>
              </a:rPr>
              <a:t>基础知识</a:t>
            </a:r>
            <a:endParaRPr lang="zh-CN" altLang="zh-CN" sz="1600" dirty="0">
              <a:solidFill>
                <a:srgbClr val="FFFFFF"/>
              </a:solidFill>
              <a:latin typeface="微软雅黑" pitchFamily="34" charset="-122"/>
              <a:ea typeface="微软雅黑" pitchFamily="34" charset="-122"/>
              <a:sym typeface="微软雅黑" pitchFamily="34" charset="-122"/>
            </a:endParaRPr>
          </a:p>
        </p:txBody>
      </p:sp>
      <p:sp>
        <p:nvSpPr>
          <p:cNvPr id="7" name="矩形 3"/>
          <p:cNvSpPr>
            <a:spLocks noChangeArrowheads="1"/>
          </p:cNvSpPr>
          <p:nvPr/>
        </p:nvSpPr>
        <p:spPr bwMode="auto">
          <a:xfrm>
            <a:off x="7968606" y="0"/>
            <a:ext cx="1026147" cy="431800"/>
          </a:xfrm>
          <a:prstGeom prst="rect">
            <a:avLst/>
          </a:prstGeom>
          <a:noFill/>
          <a:ln>
            <a:noFill/>
          </a:ln>
        </p:spPr>
        <p:txBody>
          <a:bodyPr anchor="ctr"/>
          <a:lstStyle/>
          <a:p>
            <a:pPr algn="ctr"/>
            <a:r>
              <a:rPr lang="zh-CN" altLang="en-US" sz="1600" dirty="0">
                <a:solidFill>
                  <a:srgbClr val="FFFFFF"/>
                </a:solidFill>
                <a:latin typeface="微软雅黑" pitchFamily="34" charset="-122"/>
                <a:ea typeface="微软雅黑" pitchFamily="34" charset="-122"/>
                <a:sym typeface="微软雅黑" pitchFamily="34" charset="-122"/>
              </a:rPr>
              <a:t>善后预防</a:t>
            </a:r>
            <a:endParaRPr lang="zh-CN" altLang="zh-CN" sz="1600" dirty="0">
              <a:solidFill>
                <a:srgbClr val="FFFFFF"/>
              </a:solidFill>
              <a:latin typeface="微软雅黑" pitchFamily="34" charset="-122"/>
              <a:ea typeface="微软雅黑" pitchFamily="34" charset="-122"/>
              <a:sym typeface="微软雅黑" pitchFamily="34" charset="-122"/>
            </a:endParaRPr>
          </a:p>
        </p:txBody>
      </p:sp>
      <p:sp>
        <p:nvSpPr>
          <p:cNvPr id="8" name="矩形 3"/>
          <p:cNvSpPr>
            <a:spLocks noChangeArrowheads="1"/>
          </p:cNvSpPr>
          <p:nvPr/>
        </p:nvSpPr>
        <p:spPr bwMode="auto">
          <a:xfrm>
            <a:off x="6905220" y="0"/>
            <a:ext cx="1074828" cy="431800"/>
          </a:xfrm>
          <a:prstGeom prst="rect">
            <a:avLst/>
          </a:prstGeom>
          <a:noFill/>
          <a:ln>
            <a:noFill/>
          </a:ln>
        </p:spPr>
        <p:txBody>
          <a:bodyPr anchor="ctr"/>
          <a:lstStyle/>
          <a:p>
            <a:pPr algn="ctr"/>
            <a:r>
              <a:rPr lang="zh-CN" altLang="en-US" sz="1600" dirty="0">
                <a:solidFill>
                  <a:srgbClr val="FFFFFF"/>
                </a:solidFill>
                <a:latin typeface="微软雅黑" pitchFamily="34" charset="-122"/>
                <a:ea typeface="微软雅黑" pitchFamily="34" charset="-122"/>
                <a:sym typeface="微软雅黑" pitchFamily="34" charset="-122"/>
              </a:rPr>
              <a:t>处理方法</a:t>
            </a:r>
            <a:endParaRPr lang="zh-CN" altLang="zh-CN" sz="1600" dirty="0">
              <a:solidFill>
                <a:srgbClr val="FFFFFF"/>
              </a:solidFill>
              <a:latin typeface="微软雅黑" pitchFamily="34" charset="-122"/>
              <a:ea typeface="微软雅黑" pitchFamily="34" charset="-122"/>
              <a:sym typeface="微软雅黑" pitchFamily="34" charset="-122"/>
            </a:endParaRPr>
          </a:p>
        </p:txBody>
      </p:sp>
      <p:sp>
        <p:nvSpPr>
          <p:cNvPr id="9" name="矩形 3"/>
          <p:cNvSpPr>
            <a:spLocks noChangeArrowheads="1"/>
          </p:cNvSpPr>
          <p:nvPr/>
        </p:nvSpPr>
        <p:spPr bwMode="auto">
          <a:xfrm>
            <a:off x="5740234" y="0"/>
            <a:ext cx="1164986" cy="431800"/>
          </a:xfrm>
          <a:prstGeom prst="rect">
            <a:avLst/>
          </a:prstGeom>
          <a:solidFill>
            <a:srgbClr val="FF9500"/>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r>
              <a:rPr lang="zh-CN" altLang="en-US" sz="1600" dirty="0">
                <a:solidFill>
                  <a:srgbClr val="FFFFFF"/>
                </a:solidFill>
                <a:latin typeface="微软雅黑" pitchFamily="34" charset="-122"/>
                <a:ea typeface="微软雅黑" pitchFamily="34" charset="-122"/>
                <a:sym typeface="微软雅黑" pitchFamily="34" charset="-122"/>
              </a:rPr>
              <a:t>处理原则</a:t>
            </a:r>
            <a:endParaRPr lang="zh-CN" altLang="zh-CN" sz="1600" dirty="0">
              <a:solidFill>
                <a:srgbClr val="FFFFFF"/>
              </a:solidFill>
              <a:latin typeface="微软雅黑" pitchFamily="34" charset="-122"/>
              <a:ea typeface="微软雅黑" pitchFamily="34" charset="-122"/>
              <a:sym typeface="微软雅黑" pitchFamily="34" charset="-122"/>
            </a:endParaRPr>
          </a:p>
        </p:txBody>
      </p:sp>
      <p:sp>
        <p:nvSpPr>
          <p:cNvPr id="10" name="椭圆 19"/>
          <p:cNvSpPr>
            <a:spLocks noChangeArrowheads="1"/>
          </p:cNvSpPr>
          <p:nvPr/>
        </p:nvSpPr>
        <p:spPr bwMode="auto">
          <a:xfrm>
            <a:off x="270646" y="36512"/>
            <a:ext cx="358775" cy="358775"/>
          </a:xfrm>
          <a:prstGeom prst="ellipse">
            <a:avLst/>
          </a:prstGeom>
          <a:solidFill>
            <a:srgbClr val="FFFFFF">
              <a:alpha val="34000"/>
            </a:srgbClr>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12" name="五边形 44"/>
          <p:cNvSpPr>
            <a:spLocks noChangeArrowheads="1"/>
          </p:cNvSpPr>
          <p:nvPr/>
        </p:nvSpPr>
        <p:spPr bwMode="auto">
          <a:xfrm>
            <a:off x="0" y="734506"/>
            <a:ext cx="513976" cy="448469"/>
          </a:xfrm>
          <a:prstGeom prst="homePlate">
            <a:avLst>
              <a:gd name="adj" fmla="val 31983"/>
            </a:avLst>
          </a:prstGeom>
          <a:solidFill>
            <a:schemeClr val="bg1">
              <a:lumMod val="65000"/>
            </a:schemeClr>
          </a:solidFill>
          <a:ln>
            <a:noFill/>
          </a:ln>
          <a:extLst/>
        </p:spPr>
        <p:txBody>
          <a:bodyPr anchor="ctr"/>
          <a:lstStyle/>
          <a:p>
            <a:pPr algn="ctr"/>
            <a:endParaRPr lang="zh-CN" altLang="zh-CN">
              <a:solidFill>
                <a:srgbClr val="FFFFFF"/>
              </a:solidFill>
              <a:latin typeface="宋体" pitchFamily="2" charset="-122"/>
              <a:sym typeface="宋体" pitchFamily="2" charset="-122"/>
            </a:endParaRPr>
          </a:p>
        </p:txBody>
      </p:sp>
      <p:sp>
        <p:nvSpPr>
          <p:cNvPr id="3" name="矩形 2"/>
          <p:cNvSpPr/>
          <p:nvPr/>
        </p:nvSpPr>
        <p:spPr>
          <a:xfrm>
            <a:off x="625125" y="721310"/>
            <a:ext cx="800219" cy="461665"/>
          </a:xfrm>
          <a:prstGeom prst="rect">
            <a:avLst/>
          </a:prstGeom>
        </p:spPr>
        <p:txBody>
          <a:bodyPr wrap="none">
            <a:spAutoFit/>
          </a:bodyPr>
          <a:lstStyle/>
          <a:p>
            <a:r>
              <a:rPr lang="zh-CN" altLang="en-US" sz="2400" dirty="0">
                <a:latin typeface="微软雅黑" panose="020B0503020204020204" pitchFamily="34" charset="-122"/>
                <a:ea typeface="微软雅黑" panose="020B0503020204020204" pitchFamily="34" charset="-122"/>
              </a:rPr>
              <a:t>视频</a:t>
            </a:r>
          </a:p>
        </p:txBody>
      </p:sp>
    </p:spTree>
    <p:extLst>
      <p:ext uri="{BB962C8B-B14F-4D97-AF65-F5344CB8AC3E}">
        <p14:creationId xmlns:p14="http://schemas.microsoft.com/office/powerpoint/2010/main" val="10045750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13976" y="634704"/>
            <a:ext cx="4850112" cy="648072"/>
          </a:xfrm>
        </p:spPr>
        <p:txBody>
          <a:bodyPr>
            <a:normAutofit/>
          </a:bodyPr>
          <a:lstStyle/>
          <a:p>
            <a:pPr algn="l"/>
            <a:r>
              <a:rPr lang="zh-CN" altLang="en-US" sz="2400" dirty="0"/>
              <a:t>案例</a:t>
            </a:r>
            <a:endParaRPr lang="zh-CN" altLang="en-US" sz="2400" dirty="0">
              <a:latin typeface="微软雅黑" panose="020B0503020204020204" pitchFamily="34" charset="-122"/>
              <a:ea typeface="微软雅黑" panose="020B0503020204020204" pitchFamily="34" charset="-122"/>
            </a:endParaRPr>
          </a:p>
        </p:txBody>
      </p:sp>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0905" b="5173"/>
          <a:stretch/>
        </p:blipFill>
        <p:spPr bwMode="auto">
          <a:xfrm>
            <a:off x="629421" y="1387895"/>
            <a:ext cx="3488739" cy="3468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矩形 5"/>
          <p:cNvSpPr/>
          <p:nvPr/>
        </p:nvSpPr>
        <p:spPr>
          <a:xfrm>
            <a:off x="5530484" y="1207415"/>
            <a:ext cx="2749471" cy="400110"/>
          </a:xfrm>
          <a:prstGeom prst="rect">
            <a:avLst/>
          </a:prstGeom>
          <a:noFill/>
          <a:ln>
            <a:noFill/>
          </a:ln>
        </p:spPr>
        <p:style>
          <a:lnRef idx="0">
            <a:schemeClr val="accent1"/>
          </a:lnRef>
          <a:fillRef idx="3">
            <a:schemeClr val="accent1"/>
          </a:fillRef>
          <a:effectRef idx="3">
            <a:schemeClr val="accent1"/>
          </a:effectRef>
          <a:fontRef idx="minor">
            <a:schemeClr val="lt1"/>
          </a:fontRef>
        </p:style>
        <p:txBody>
          <a:bodyPr wrap="none">
            <a:spAutoFit/>
          </a:bodyPr>
          <a:lstStyle/>
          <a:p>
            <a:r>
              <a:rPr lang="zh-CN" altLang="en-US" sz="2000" dirty="0" smtClean="0">
                <a:solidFill>
                  <a:schemeClr val="tx1"/>
                </a:solidFill>
                <a:latin typeface="微软雅黑" pitchFamily="34" charset="-122"/>
                <a:ea typeface="微软雅黑" pitchFamily="34" charset="-122"/>
              </a:rPr>
              <a:t>突发事件约见家长流程</a:t>
            </a:r>
            <a:endParaRPr lang="zh-CN" altLang="en-US" sz="2000" dirty="0">
              <a:solidFill>
                <a:schemeClr val="tx1"/>
              </a:solidFill>
              <a:latin typeface="微软雅黑" pitchFamily="34" charset="-122"/>
              <a:ea typeface="微软雅黑" pitchFamily="34" charset="-122"/>
            </a:endParaRPr>
          </a:p>
        </p:txBody>
      </p:sp>
      <p:sp>
        <p:nvSpPr>
          <p:cNvPr id="7" name="矩形 6"/>
          <p:cNvSpPr/>
          <p:nvPr/>
        </p:nvSpPr>
        <p:spPr>
          <a:xfrm>
            <a:off x="4860032" y="1651615"/>
            <a:ext cx="4104456" cy="3024336"/>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zh-CN" altLang="en-US" sz="2000" dirty="0" smtClean="0">
                <a:solidFill>
                  <a:srgbClr val="FF0000"/>
                </a:solidFill>
                <a:latin typeface="微软雅黑" panose="020B0503020204020204" pitchFamily="34" charset="-122"/>
                <a:ea typeface="微软雅黑" panose="020B0503020204020204" pitchFamily="34" charset="-122"/>
              </a:rPr>
              <a:t>关键任务</a:t>
            </a:r>
            <a:endParaRPr lang="en-US" altLang="zh-CN" sz="2000" dirty="0" smtClean="0">
              <a:solidFill>
                <a:srgbClr val="FF0000"/>
              </a:solidFill>
              <a:latin typeface="微软雅黑" panose="020B0503020204020204" pitchFamily="34" charset="-122"/>
              <a:ea typeface="微软雅黑" panose="020B0503020204020204" pitchFamily="34" charset="-122"/>
            </a:endParaRPr>
          </a:p>
          <a:p>
            <a:pPr marL="342900" indent="-342900">
              <a:buFont typeface="Wingdings" panose="05000000000000000000" pitchFamily="2" charset="2"/>
              <a:buChar char="Ø"/>
            </a:pPr>
            <a:r>
              <a:rPr lang="zh-CN" altLang="en-US" sz="2000" dirty="0" smtClean="0">
                <a:latin typeface="微软雅黑" panose="020B0503020204020204" pitchFamily="34" charset="-122"/>
                <a:ea typeface="微软雅黑" panose="020B0503020204020204" pitchFamily="34" charset="-122"/>
              </a:rPr>
              <a:t>掌握家校沟通的基本流程和技巧</a:t>
            </a:r>
            <a:endParaRPr lang="en-US" altLang="zh-CN" sz="2000" dirty="0" smtClean="0">
              <a:latin typeface="微软雅黑" panose="020B0503020204020204" pitchFamily="34" charset="-122"/>
              <a:ea typeface="微软雅黑" panose="020B0503020204020204" pitchFamily="34" charset="-122"/>
            </a:endParaRPr>
          </a:p>
          <a:p>
            <a:pPr marL="342900" indent="-342900">
              <a:buFont typeface="Wingdings" panose="05000000000000000000" pitchFamily="2" charset="2"/>
              <a:buChar char="Ø"/>
            </a:pPr>
            <a:endParaRPr lang="en-US" altLang="zh-CN" sz="2000" dirty="0" smtClean="0">
              <a:latin typeface="微软雅黑" panose="020B0503020204020204" pitchFamily="34" charset="-122"/>
              <a:ea typeface="微软雅黑" panose="020B0503020204020204" pitchFamily="34" charset="-122"/>
            </a:endParaRPr>
          </a:p>
          <a:p>
            <a:pPr marL="342900" indent="-342900">
              <a:buFont typeface="Wingdings" panose="05000000000000000000" pitchFamily="2" charset="2"/>
              <a:buChar char="Ø"/>
            </a:pPr>
            <a:r>
              <a:rPr lang="zh-CN" altLang="en-US" sz="2000" dirty="0" smtClean="0">
                <a:solidFill>
                  <a:srgbClr val="FF0000"/>
                </a:solidFill>
                <a:latin typeface="微软雅黑" panose="020B0503020204020204" pitchFamily="34" charset="-122"/>
                <a:ea typeface="微软雅黑" panose="020B0503020204020204" pitchFamily="34" charset="-122"/>
              </a:rPr>
              <a:t>了解家长诉</a:t>
            </a:r>
            <a:r>
              <a:rPr lang="zh-CN" altLang="en-US" sz="2000" dirty="0">
                <a:solidFill>
                  <a:srgbClr val="FF0000"/>
                </a:solidFill>
                <a:latin typeface="微软雅黑" panose="020B0503020204020204" pitchFamily="34" charset="-122"/>
                <a:ea typeface="微软雅黑" panose="020B0503020204020204" pitchFamily="34" charset="-122"/>
              </a:rPr>
              <a:t>求，协调各方利益</a:t>
            </a:r>
            <a:endParaRPr lang="en-US" altLang="zh-CN" sz="2000" dirty="0">
              <a:solidFill>
                <a:srgbClr val="FF0000"/>
              </a:solidFill>
              <a:latin typeface="微软雅黑" panose="020B0503020204020204" pitchFamily="34" charset="-122"/>
              <a:ea typeface="微软雅黑" panose="020B0503020204020204" pitchFamily="34" charset="-122"/>
            </a:endParaRPr>
          </a:p>
          <a:p>
            <a:pPr marL="342900" indent="-342900">
              <a:buFont typeface="Wingdings" panose="05000000000000000000" pitchFamily="2" charset="2"/>
              <a:buChar char="Ø"/>
            </a:pPr>
            <a:endParaRPr lang="en-US" altLang="zh-CN" sz="2000" dirty="0" smtClean="0">
              <a:latin typeface="微软雅黑" panose="020B0503020204020204" pitchFamily="34" charset="-122"/>
              <a:ea typeface="微软雅黑" panose="020B0503020204020204" pitchFamily="34" charset="-122"/>
            </a:endParaRPr>
          </a:p>
          <a:p>
            <a:pPr marL="342900" indent="-342900">
              <a:buFont typeface="Wingdings" panose="05000000000000000000" pitchFamily="2" charset="2"/>
              <a:buChar char="Ø"/>
            </a:pPr>
            <a:r>
              <a:rPr lang="zh-CN" altLang="en-US" sz="2000" dirty="0" smtClean="0">
                <a:latin typeface="微软雅黑" panose="020B0503020204020204" pitchFamily="34" charset="-122"/>
                <a:ea typeface="微软雅黑" panose="020B0503020204020204" pitchFamily="34" charset="-122"/>
              </a:rPr>
              <a:t>基于合作提出合理的相应建议</a:t>
            </a:r>
            <a:endParaRPr lang="en-US" altLang="zh-CN" sz="2000" dirty="0">
              <a:latin typeface="微软雅黑" panose="020B0503020204020204" pitchFamily="34" charset="-122"/>
              <a:ea typeface="微软雅黑" panose="020B0503020204020204" pitchFamily="34" charset="-122"/>
            </a:endParaRPr>
          </a:p>
          <a:p>
            <a:pPr marL="342900" indent="-342900">
              <a:buFont typeface="Wingdings" panose="05000000000000000000" pitchFamily="2" charset="2"/>
              <a:buChar char="Ø"/>
            </a:pPr>
            <a:endParaRPr lang="en-US" altLang="zh-CN" sz="2000" dirty="0" smtClean="0">
              <a:latin typeface="微软雅黑" panose="020B0503020204020204" pitchFamily="34" charset="-122"/>
              <a:ea typeface="微软雅黑" panose="020B0503020204020204" pitchFamily="34" charset="-122"/>
            </a:endParaRPr>
          </a:p>
          <a:p>
            <a:pPr marL="342900" indent="-342900">
              <a:buFont typeface="Wingdings" panose="05000000000000000000" pitchFamily="2" charset="2"/>
              <a:buChar char="Ø"/>
            </a:pPr>
            <a:r>
              <a:rPr lang="zh-CN" altLang="en-US" sz="2000" dirty="0" smtClean="0">
                <a:solidFill>
                  <a:srgbClr val="FF0000"/>
                </a:solidFill>
                <a:latin typeface="微软雅黑" panose="020B0503020204020204" pitchFamily="34" charset="-122"/>
                <a:ea typeface="微软雅黑" panose="020B0503020204020204" pitchFamily="34" charset="-122"/>
              </a:rPr>
              <a:t>有向第三方</a:t>
            </a:r>
            <a:r>
              <a:rPr lang="zh-CN" altLang="en-US" sz="2000" dirty="0">
                <a:solidFill>
                  <a:srgbClr val="FF0000"/>
                </a:solidFill>
                <a:latin typeface="微软雅黑" panose="020B0503020204020204" pitchFamily="34" charset="-122"/>
                <a:ea typeface="微软雅黑" panose="020B0503020204020204" pitchFamily="34" charset="-122"/>
              </a:rPr>
              <a:t>请求</a:t>
            </a:r>
            <a:r>
              <a:rPr lang="zh-CN" altLang="en-US" sz="2000" dirty="0" smtClean="0">
                <a:solidFill>
                  <a:srgbClr val="FF0000"/>
                </a:solidFill>
                <a:latin typeface="微软雅黑" panose="020B0503020204020204" pitchFamily="34" charset="-122"/>
                <a:ea typeface="微软雅黑" panose="020B0503020204020204" pitchFamily="34" charset="-122"/>
              </a:rPr>
              <a:t>介入的意愿和承担自己相应的责任</a:t>
            </a:r>
            <a:endParaRPr lang="zh-CN" altLang="en-US" sz="2000" dirty="0">
              <a:solidFill>
                <a:srgbClr val="FF0000"/>
              </a:solidFill>
              <a:latin typeface="微软雅黑" panose="020B0503020204020204" pitchFamily="34" charset="-122"/>
              <a:ea typeface="微软雅黑" panose="020B0503020204020204" pitchFamily="34" charset="-122"/>
            </a:endParaRPr>
          </a:p>
        </p:txBody>
      </p:sp>
      <p:sp>
        <p:nvSpPr>
          <p:cNvPr id="8" name="矩形 6"/>
          <p:cNvSpPr>
            <a:spLocks noChangeArrowheads="1"/>
          </p:cNvSpPr>
          <p:nvPr/>
        </p:nvSpPr>
        <p:spPr bwMode="auto">
          <a:xfrm>
            <a:off x="0" y="0"/>
            <a:ext cx="9144000" cy="431800"/>
          </a:xfrm>
          <a:prstGeom prst="rect">
            <a:avLst/>
          </a:prstGeom>
          <a:solidFill>
            <a:srgbClr val="5C3F41"/>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9" name="矩形 1"/>
          <p:cNvSpPr>
            <a:spLocks noChangeArrowheads="1"/>
          </p:cNvSpPr>
          <p:nvPr/>
        </p:nvSpPr>
        <p:spPr bwMode="auto">
          <a:xfrm>
            <a:off x="0" y="431800"/>
            <a:ext cx="9163250" cy="45719"/>
          </a:xfrm>
          <a:prstGeom prst="rect">
            <a:avLst/>
          </a:prstGeom>
          <a:solidFill>
            <a:srgbClr val="FF9500"/>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10" name="矩形 3"/>
          <p:cNvSpPr>
            <a:spLocks noChangeArrowheads="1"/>
          </p:cNvSpPr>
          <p:nvPr/>
        </p:nvSpPr>
        <p:spPr bwMode="auto">
          <a:xfrm>
            <a:off x="4601284" y="0"/>
            <a:ext cx="1138950" cy="431800"/>
          </a:xfrm>
          <a:prstGeom prst="rect">
            <a:avLst/>
          </a:prstGeom>
          <a:noFill/>
          <a:ln>
            <a:noFill/>
          </a:ln>
        </p:spPr>
        <p:txBody>
          <a:bodyPr anchor="ctr"/>
          <a:lstStyle/>
          <a:p>
            <a:pPr algn="ctr"/>
            <a:r>
              <a:rPr lang="zh-CN" altLang="en-US" sz="1600" dirty="0">
                <a:solidFill>
                  <a:srgbClr val="FFFFFF"/>
                </a:solidFill>
                <a:latin typeface="微软雅黑" pitchFamily="34" charset="-122"/>
                <a:ea typeface="微软雅黑" pitchFamily="34" charset="-122"/>
                <a:sym typeface="微软雅黑" pitchFamily="34" charset="-122"/>
              </a:rPr>
              <a:t>基础知识</a:t>
            </a:r>
            <a:endParaRPr lang="zh-CN" altLang="zh-CN" sz="1600" dirty="0">
              <a:solidFill>
                <a:srgbClr val="FFFFFF"/>
              </a:solidFill>
              <a:latin typeface="微软雅黑" pitchFamily="34" charset="-122"/>
              <a:ea typeface="微软雅黑" pitchFamily="34" charset="-122"/>
              <a:sym typeface="微软雅黑" pitchFamily="34" charset="-122"/>
            </a:endParaRPr>
          </a:p>
        </p:txBody>
      </p:sp>
      <p:sp>
        <p:nvSpPr>
          <p:cNvPr id="11" name="矩形 3"/>
          <p:cNvSpPr>
            <a:spLocks noChangeArrowheads="1"/>
          </p:cNvSpPr>
          <p:nvPr/>
        </p:nvSpPr>
        <p:spPr bwMode="auto">
          <a:xfrm>
            <a:off x="7968606" y="0"/>
            <a:ext cx="1026147" cy="431800"/>
          </a:xfrm>
          <a:prstGeom prst="rect">
            <a:avLst/>
          </a:prstGeom>
          <a:noFill/>
          <a:ln>
            <a:noFill/>
          </a:ln>
        </p:spPr>
        <p:txBody>
          <a:bodyPr anchor="ctr"/>
          <a:lstStyle/>
          <a:p>
            <a:pPr algn="ctr"/>
            <a:r>
              <a:rPr lang="zh-CN" altLang="en-US" sz="1600" dirty="0">
                <a:solidFill>
                  <a:srgbClr val="FFFFFF"/>
                </a:solidFill>
                <a:latin typeface="微软雅黑" pitchFamily="34" charset="-122"/>
                <a:ea typeface="微软雅黑" pitchFamily="34" charset="-122"/>
                <a:sym typeface="微软雅黑" pitchFamily="34" charset="-122"/>
              </a:rPr>
              <a:t>善后预防</a:t>
            </a:r>
            <a:endParaRPr lang="zh-CN" altLang="zh-CN" sz="1600" dirty="0">
              <a:solidFill>
                <a:srgbClr val="FFFFFF"/>
              </a:solidFill>
              <a:latin typeface="微软雅黑" pitchFamily="34" charset="-122"/>
              <a:ea typeface="微软雅黑" pitchFamily="34" charset="-122"/>
              <a:sym typeface="微软雅黑" pitchFamily="34" charset="-122"/>
            </a:endParaRPr>
          </a:p>
        </p:txBody>
      </p:sp>
      <p:sp>
        <p:nvSpPr>
          <p:cNvPr id="12" name="矩形 3"/>
          <p:cNvSpPr>
            <a:spLocks noChangeArrowheads="1"/>
          </p:cNvSpPr>
          <p:nvPr/>
        </p:nvSpPr>
        <p:spPr bwMode="auto">
          <a:xfrm>
            <a:off x="6905220" y="0"/>
            <a:ext cx="1074828" cy="431800"/>
          </a:xfrm>
          <a:prstGeom prst="rect">
            <a:avLst/>
          </a:prstGeom>
          <a:noFill/>
          <a:ln>
            <a:noFill/>
          </a:ln>
        </p:spPr>
        <p:txBody>
          <a:bodyPr anchor="ctr"/>
          <a:lstStyle/>
          <a:p>
            <a:pPr algn="ctr"/>
            <a:r>
              <a:rPr lang="zh-CN" altLang="en-US" sz="1600" dirty="0">
                <a:solidFill>
                  <a:srgbClr val="FFFFFF"/>
                </a:solidFill>
                <a:latin typeface="微软雅黑" pitchFamily="34" charset="-122"/>
                <a:ea typeface="微软雅黑" pitchFamily="34" charset="-122"/>
                <a:sym typeface="微软雅黑" pitchFamily="34" charset="-122"/>
              </a:rPr>
              <a:t>处理方法</a:t>
            </a:r>
            <a:endParaRPr lang="zh-CN" altLang="zh-CN" sz="1600" dirty="0">
              <a:solidFill>
                <a:srgbClr val="FFFFFF"/>
              </a:solidFill>
              <a:latin typeface="微软雅黑" pitchFamily="34" charset="-122"/>
              <a:ea typeface="微软雅黑" pitchFamily="34" charset="-122"/>
              <a:sym typeface="微软雅黑" pitchFamily="34" charset="-122"/>
            </a:endParaRPr>
          </a:p>
        </p:txBody>
      </p:sp>
      <p:sp>
        <p:nvSpPr>
          <p:cNvPr id="13" name="矩形 3"/>
          <p:cNvSpPr>
            <a:spLocks noChangeArrowheads="1"/>
          </p:cNvSpPr>
          <p:nvPr/>
        </p:nvSpPr>
        <p:spPr bwMode="auto">
          <a:xfrm>
            <a:off x="5740234" y="0"/>
            <a:ext cx="1164986" cy="431800"/>
          </a:xfrm>
          <a:prstGeom prst="rect">
            <a:avLst/>
          </a:prstGeom>
          <a:solidFill>
            <a:srgbClr val="FF9500"/>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r>
              <a:rPr lang="zh-CN" altLang="en-US" sz="1600" dirty="0">
                <a:solidFill>
                  <a:srgbClr val="FFFFFF"/>
                </a:solidFill>
                <a:latin typeface="微软雅黑" pitchFamily="34" charset="-122"/>
                <a:ea typeface="微软雅黑" pitchFamily="34" charset="-122"/>
                <a:sym typeface="微软雅黑" pitchFamily="34" charset="-122"/>
              </a:rPr>
              <a:t>处理原则</a:t>
            </a:r>
            <a:endParaRPr lang="zh-CN" altLang="zh-CN" sz="1600" dirty="0">
              <a:solidFill>
                <a:srgbClr val="FFFFFF"/>
              </a:solidFill>
              <a:latin typeface="微软雅黑" pitchFamily="34" charset="-122"/>
              <a:ea typeface="微软雅黑" pitchFamily="34" charset="-122"/>
              <a:sym typeface="微软雅黑" pitchFamily="34" charset="-122"/>
            </a:endParaRPr>
          </a:p>
        </p:txBody>
      </p:sp>
      <p:sp>
        <p:nvSpPr>
          <p:cNvPr id="14" name="椭圆 19"/>
          <p:cNvSpPr>
            <a:spLocks noChangeArrowheads="1"/>
          </p:cNvSpPr>
          <p:nvPr/>
        </p:nvSpPr>
        <p:spPr bwMode="auto">
          <a:xfrm>
            <a:off x="270646" y="36512"/>
            <a:ext cx="358775" cy="358775"/>
          </a:xfrm>
          <a:prstGeom prst="ellipse">
            <a:avLst/>
          </a:prstGeom>
          <a:solidFill>
            <a:srgbClr val="FFFFFF">
              <a:alpha val="34000"/>
            </a:srgbClr>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15" name="五边形 44"/>
          <p:cNvSpPr>
            <a:spLocks noChangeArrowheads="1"/>
          </p:cNvSpPr>
          <p:nvPr/>
        </p:nvSpPr>
        <p:spPr bwMode="auto">
          <a:xfrm>
            <a:off x="0" y="734506"/>
            <a:ext cx="513976" cy="448469"/>
          </a:xfrm>
          <a:prstGeom prst="homePlate">
            <a:avLst>
              <a:gd name="adj" fmla="val 31983"/>
            </a:avLst>
          </a:prstGeom>
          <a:solidFill>
            <a:schemeClr val="bg1">
              <a:lumMod val="65000"/>
            </a:schemeClr>
          </a:solidFill>
          <a:ln>
            <a:noFill/>
          </a:ln>
          <a:extLst/>
        </p:spPr>
        <p:txBody>
          <a:bodyPr anchor="ctr"/>
          <a:lstStyle/>
          <a:p>
            <a:pPr algn="ctr"/>
            <a:endParaRPr lang="zh-CN" altLang="zh-CN">
              <a:solidFill>
                <a:srgbClr val="FFFFFF"/>
              </a:solidFill>
              <a:latin typeface="宋体" pitchFamily="2" charset="-122"/>
              <a:sym typeface="宋体" pitchFamily="2" charset="-122"/>
            </a:endParaRPr>
          </a:p>
        </p:txBody>
      </p:sp>
    </p:spTree>
    <p:extLst>
      <p:ext uri="{BB962C8B-B14F-4D97-AF65-F5344CB8AC3E}">
        <p14:creationId xmlns:p14="http://schemas.microsoft.com/office/powerpoint/2010/main" val="2248420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614131" y="3288459"/>
            <a:ext cx="7155169" cy="1264146"/>
          </a:xfrm>
          <a:prstGeom prst="rect">
            <a:avLst/>
          </a:prstGeom>
        </p:spPr>
        <p:txBody>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buNone/>
            </a:pPr>
            <a:r>
              <a:rPr lang="zh-CN" altLang="en-US" sz="1800" dirty="0" smtClean="0">
                <a:solidFill>
                  <a:schemeClr val="tx1"/>
                </a:solidFill>
                <a:latin typeface="微软雅黑" pitchFamily="34" charset="-122"/>
                <a:ea typeface="微软雅黑" pitchFamily="34" charset="-122"/>
              </a:rPr>
              <a:t>刘某某家长：</a:t>
            </a:r>
            <a:r>
              <a:rPr lang="zh-CN" altLang="en-US" sz="1800" dirty="0" smtClean="0">
                <a:solidFill>
                  <a:srgbClr val="FF0000"/>
                </a:solidFill>
                <a:latin typeface="微软雅黑" pitchFamily="34" charset="-122"/>
                <a:ea typeface="微软雅黑" pitchFamily="34" charset="-122"/>
              </a:rPr>
              <a:t>告知刘某某家长，薛某某家的基本情况</a:t>
            </a:r>
            <a:r>
              <a:rPr lang="zh-CN" altLang="en-US" sz="1800" dirty="0" smtClean="0">
                <a:solidFill>
                  <a:schemeClr val="tx1"/>
                </a:solidFill>
                <a:latin typeface="微软雅黑" pitchFamily="34" charset="-122"/>
                <a:ea typeface="微软雅黑" pitchFamily="34" charset="-122"/>
              </a:rPr>
              <a:t>，而且</a:t>
            </a:r>
            <a:r>
              <a:rPr lang="zh-CN" altLang="en-US" sz="1800" dirty="0" smtClean="0">
                <a:solidFill>
                  <a:srgbClr val="7030A0"/>
                </a:solidFill>
                <a:latin typeface="微软雅黑" pitchFamily="34" charset="-122"/>
                <a:ea typeface="微软雅黑" pitchFamily="34" charset="-122"/>
              </a:rPr>
              <a:t>他俩还是很好的朋友，不要因为此事伤了他们的友情</a:t>
            </a:r>
            <a:r>
              <a:rPr lang="zh-CN" altLang="en-US" sz="1800" dirty="0" smtClean="0">
                <a:solidFill>
                  <a:schemeClr val="tx1"/>
                </a:solidFill>
                <a:latin typeface="微软雅黑" pitchFamily="34" charset="-122"/>
                <a:ea typeface="微软雅黑" pitchFamily="34" charset="-122"/>
              </a:rPr>
              <a:t>，毕竟他们同窗三年，以后有可能还在一起工作，成为同事。</a:t>
            </a:r>
            <a:r>
              <a:rPr lang="zh-CN" altLang="en-US" sz="1800" dirty="0" smtClean="0">
                <a:solidFill>
                  <a:srgbClr val="0070C0"/>
                </a:solidFill>
                <a:latin typeface="微软雅黑" pitchFamily="34" charset="-122"/>
                <a:ea typeface="微软雅黑" pitchFamily="34" charset="-122"/>
              </a:rPr>
              <a:t>希望家长的谅解</a:t>
            </a:r>
            <a:r>
              <a:rPr lang="zh-CN" altLang="en-US" sz="1800" dirty="0" smtClean="0">
                <a:solidFill>
                  <a:schemeClr val="tx1"/>
                </a:solidFill>
                <a:latin typeface="微软雅黑" pitchFamily="34" charset="-122"/>
                <a:ea typeface="微软雅黑" pitchFamily="34" charset="-122"/>
              </a:rPr>
              <a:t>。通过五次的交流，赔偿金额从2万、1.5万、1万、八千、最后谈到五千。</a:t>
            </a:r>
          </a:p>
          <a:p>
            <a:pPr marL="0" indent="0">
              <a:buNone/>
            </a:pPr>
            <a:endParaRPr lang="zh-CN" altLang="en-US" sz="1800" dirty="0">
              <a:latin typeface="微软雅黑" pitchFamily="34" charset="-122"/>
              <a:ea typeface="微软雅黑" pitchFamily="34" charset="-122"/>
            </a:endParaRPr>
          </a:p>
        </p:txBody>
      </p:sp>
      <p:sp>
        <p:nvSpPr>
          <p:cNvPr id="4" name="矩形 3"/>
          <p:cNvSpPr/>
          <p:nvPr/>
        </p:nvSpPr>
        <p:spPr>
          <a:xfrm>
            <a:off x="539554" y="721310"/>
            <a:ext cx="2954655" cy="461665"/>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none">
            <a:spAutoFit/>
          </a:bodyPr>
          <a:lstStyle/>
          <a:p>
            <a:r>
              <a:rPr lang="zh-CN" altLang="en-US" sz="2400" dirty="0" smtClean="0">
                <a:latin typeface="微软雅黑" pitchFamily="34" charset="-122"/>
                <a:ea typeface="微软雅黑" pitchFamily="34" charset="-122"/>
              </a:rPr>
              <a:t>善后处理，协商解决</a:t>
            </a:r>
            <a:endParaRPr lang="zh-CN" altLang="en-US" sz="2400" dirty="0">
              <a:latin typeface="微软雅黑" pitchFamily="34" charset="-122"/>
              <a:ea typeface="微软雅黑" pitchFamily="34" charset="-122"/>
            </a:endParaRPr>
          </a:p>
        </p:txBody>
      </p:sp>
      <p:sp>
        <p:nvSpPr>
          <p:cNvPr id="6" name="线形标注 2 5"/>
          <p:cNvSpPr/>
          <p:nvPr/>
        </p:nvSpPr>
        <p:spPr>
          <a:xfrm>
            <a:off x="6680050" y="2709241"/>
            <a:ext cx="1159677" cy="459486"/>
          </a:xfrm>
          <a:prstGeom prst="borderCallout2">
            <a:avLst>
              <a:gd name="adj1" fmla="val 18750"/>
              <a:gd name="adj2" fmla="val -8333"/>
              <a:gd name="adj3" fmla="val 192555"/>
              <a:gd name="adj4" fmla="val -52932"/>
              <a:gd name="adj5" fmla="val 198435"/>
              <a:gd name="adj6" fmla="val -398563"/>
            </a:avLst>
          </a:prstGeom>
          <a:solidFill>
            <a:srgbClr val="3F26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换位思考</a:t>
            </a:r>
            <a:endParaRPr lang="zh-CN" altLang="en-US" dirty="0"/>
          </a:p>
        </p:txBody>
      </p:sp>
      <p:sp>
        <p:nvSpPr>
          <p:cNvPr id="7" name="线形标注 2 6"/>
          <p:cNvSpPr/>
          <p:nvPr/>
        </p:nvSpPr>
        <p:spPr>
          <a:xfrm>
            <a:off x="4220127" y="4552605"/>
            <a:ext cx="1159677" cy="459486"/>
          </a:xfrm>
          <a:prstGeom prst="borderCallout2">
            <a:avLst>
              <a:gd name="adj1" fmla="val -3779"/>
              <a:gd name="adj2" fmla="val 5057"/>
              <a:gd name="adj3" fmla="val -149563"/>
              <a:gd name="adj4" fmla="val 4697"/>
              <a:gd name="adj5" fmla="val -152998"/>
              <a:gd name="adj6" fmla="val -299796"/>
            </a:avLst>
          </a:prstGeom>
          <a:solidFill>
            <a:srgbClr val="3F26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感情维系</a:t>
            </a:r>
            <a:endParaRPr lang="zh-CN" altLang="en-US" dirty="0"/>
          </a:p>
        </p:txBody>
      </p:sp>
      <p:sp>
        <p:nvSpPr>
          <p:cNvPr id="8" name="线形标注 2 7"/>
          <p:cNvSpPr/>
          <p:nvPr/>
        </p:nvSpPr>
        <p:spPr>
          <a:xfrm>
            <a:off x="5949653" y="4594838"/>
            <a:ext cx="1159677" cy="459486"/>
          </a:xfrm>
          <a:prstGeom prst="borderCallout2">
            <a:avLst>
              <a:gd name="adj1" fmla="val -9410"/>
              <a:gd name="adj2" fmla="val 102503"/>
              <a:gd name="adj3" fmla="val -96272"/>
              <a:gd name="adj4" fmla="val -1391"/>
              <a:gd name="adj5" fmla="val -92506"/>
              <a:gd name="adj6" fmla="val -136229"/>
            </a:avLst>
          </a:prstGeom>
          <a:solidFill>
            <a:srgbClr val="3F26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表达愿望</a:t>
            </a:r>
            <a:endParaRPr lang="zh-CN" altLang="en-US" dirty="0"/>
          </a:p>
        </p:txBody>
      </p:sp>
      <p:sp>
        <p:nvSpPr>
          <p:cNvPr id="2" name="矩形 1"/>
          <p:cNvSpPr/>
          <p:nvPr/>
        </p:nvSpPr>
        <p:spPr>
          <a:xfrm>
            <a:off x="539553" y="1182975"/>
            <a:ext cx="7229744" cy="707886"/>
          </a:xfrm>
          <a:prstGeom prst="rect">
            <a:avLst/>
          </a:prstGeom>
        </p:spPr>
        <p:txBody>
          <a:bodyPr wrap="square">
            <a:spAutoFit/>
          </a:bodyPr>
          <a:lstStyle/>
          <a:p>
            <a:pPr>
              <a:buFont typeface="Wingdings" panose="05000000000000000000" pitchFamily="2" charset="2"/>
              <a:buChar char="p"/>
            </a:pPr>
            <a:r>
              <a:rPr lang="zh-CN" altLang="en-US" sz="2000" dirty="0" smtClean="0">
                <a:latin typeface="微软雅黑" pitchFamily="34" charset="-122"/>
                <a:ea typeface="微软雅黑" pitchFamily="34" charset="-122"/>
              </a:rPr>
              <a:t>第二天，我将</a:t>
            </a:r>
            <a:r>
              <a:rPr lang="zh-CN" altLang="en-US" sz="2000" b="1" dirty="0" smtClean="0">
                <a:latin typeface="微软雅黑" pitchFamily="34" charset="-122"/>
                <a:ea typeface="微软雅黑" pitchFamily="34" charset="-122"/>
              </a:rPr>
              <a:t>双方学生家长请到学校</a:t>
            </a:r>
            <a:r>
              <a:rPr lang="zh-CN" altLang="en-US" sz="2000" dirty="0" smtClean="0">
                <a:latin typeface="微软雅黑" pitchFamily="34" charset="-122"/>
                <a:ea typeface="微软雅黑" pitchFamily="34" charset="-122"/>
              </a:rPr>
              <a:t>，告知双方家长事情的经过。</a:t>
            </a:r>
            <a:endParaRPr lang="zh-CN" altLang="en-US" sz="2000" dirty="0">
              <a:latin typeface="微软雅黑" pitchFamily="34" charset="-122"/>
              <a:ea typeface="微软雅黑" pitchFamily="34" charset="-122"/>
            </a:endParaRPr>
          </a:p>
        </p:txBody>
      </p:sp>
      <p:sp>
        <p:nvSpPr>
          <p:cNvPr id="5" name="矩形 4"/>
          <p:cNvSpPr/>
          <p:nvPr/>
        </p:nvSpPr>
        <p:spPr>
          <a:xfrm>
            <a:off x="539554" y="1806222"/>
            <a:ext cx="7229743" cy="400110"/>
          </a:xfrm>
          <a:prstGeom prst="rect">
            <a:avLst/>
          </a:prstGeom>
        </p:spPr>
        <p:txBody>
          <a:bodyPr wrap="square">
            <a:spAutoFit/>
          </a:bodyPr>
          <a:lstStyle/>
          <a:p>
            <a:pPr>
              <a:buFont typeface="Wingdings" panose="05000000000000000000" pitchFamily="2" charset="2"/>
              <a:buChar char="p"/>
            </a:pPr>
            <a:r>
              <a:rPr lang="zh-CN" altLang="en-US" sz="2000" dirty="0" smtClean="0">
                <a:latin typeface="微软雅黑" pitchFamily="34" charset="-122"/>
                <a:ea typeface="微软雅黑" pitchFamily="34" charset="-122"/>
              </a:rPr>
              <a:t>两万？？？两千，差距太大无法达成一致</a:t>
            </a:r>
            <a:endParaRPr lang="en-US" altLang="zh-CN" sz="2000" dirty="0">
              <a:latin typeface="微软雅黑" pitchFamily="34" charset="-122"/>
              <a:ea typeface="微软雅黑" pitchFamily="34" charset="-122"/>
            </a:endParaRPr>
          </a:p>
        </p:txBody>
      </p:sp>
      <p:sp>
        <p:nvSpPr>
          <p:cNvPr id="9" name="矩形 8"/>
          <p:cNvSpPr/>
          <p:nvPr/>
        </p:nvSpPr>
        <p:spPr>
          <a:xfrm>
            <a:off x="539553" y="2256669"/>
            <a:ext cx="7229744" cy="707886"/>
          </a:xfrm>
          <a:prstGeom prst="rect">
            <a:avLst/>
          </a:prstGeom>
        </p:spPr>
        <p:txBody>
          <a:bodyPr wrap="square">
            <a:spAutoFit/>
          </a:bodyPr>
          <a:lstStyle/>
          <a:p>
            <a:pPr>
              <a:buFont typeface="Wingdings" panose="05000000000000000000" pitchFamily="2" charset="2"/>
              <a:buChar char="p"/>
            </a:pPr>
            <a:r>
              <a:rPr lang="zh-CN" altLang="en-US" sz="2000" dirty="0" smtClean="0">
                <a:latin typeface="微软雅黑" pitchFamily="34" charset="-122"/>
                <a:ea typeface="微软雅黑" pitchFamily="34" charset="-122"/>
              </a:rPr>
              <a:t>但</a:t>
            </a:r>
            <a:r>
              <a:rPr lang="zh-CN" altLang="en-US" sz="2000" b="1" dirty="0" smtClean="0">
                <a:latin typeface="微软雅黑" pitchFamily="34" charset="-122"/>
                <a:ea typeface="微软雅黑" pitchFamily="34" charset="-122"/>
              </a:rPr>
              <a:t>双方家长愿意听从班主任的意见</a:t>
            </a:r>
            <a:r>
              <a:rPr lang="zh-CN" altLang="en-US" sz="2000" dirty="0" smtClean="0">
                <a:latin typeface="微软雅黑" pitchFamily="34" charset="-122"/>
                <a:ea typeface="微软雅黑" pitchFamily="34" charset="-122"/>
              </a:rPr>
              <a:t>（前期家校联系产生的信任）</a:t>
            </a:r>
            <a:endParaRPr lang="en-US" altLang="zh-CN" sz="2000" dirty="0">
              <a:latin typeface="微软雅黑" pitchFamily="34" charset="-122"/>
              <a:ea typeface="微软雅黑" pitchFamily="34" charset="-122"/>
            </a:endParaRPr>
          </a:p>
        </p:txBody>
      </p:sp>
      <p:sp>
        <p:nvSpPr>
          <p:cNvPr id="10" name="矩形 9"/>
          <p:cNvSpPr/>
          <p:nvPr/>
        </p:nvSpPr>
        <p:spPr>
          <a:xfrm>
            <a:off x="539553" y="2885331"/>
            <a:ext cx="6885400" cy="400110"/>
          </a:xfrm>
          <a:prstGeom prst="rect">
            <a:avLst/>
          </a:prstGeom>
        </p:spPr>
        <p:txBody>
          <a:bodyPr wrap="square">
            <a:spAutoFit/>
          </a:bodyPr>
          <a:lstStyle/>
          <a:p>
            <a:pPr>
              <a:buFont typeface="Wingdings" panose="05000000000000000000" pitchFamily="2" charset="2"/>
              <a:buChar char="p"/>
            </a:pPr>
            <a:r>
              <a:rPr lang="en-US" altLang="zh-CN" sz="2000" b="1" dirty="0">
                <a:latin typeface="微软雅黑" pitchFamily="34" charset="-122"/>
                <a:ea typeface="微软雅黑" pitchFamily="34" charset="-122"/>
              </a:rPr>
              <a:t>2</a:t>
            </a:r>
            <a:r>
              <a:rPr lang="zh-CN" altLang="en-US" sz="2000" b="1" dirty="0">
                <a:latin typeface="微软雅黑" pitchFamily="34" charset="-122"/>
                <a:ea typeface="微软雅黑" pitchFamily="34" charset="-122"/>
              </a:rPr>
              <a:t>万不等于</a:t>
            </a:r>
            <a:r>
              <a:rPr lang="en-US" altLang="zh-CN" sz="2000" b="1" dirty="0">
                <a:latin typeface="微软雅黑" pitchFamily="34" charset="-122"/>
                <a:ea typeface="微软雅黑" pitchFamily="34" charset="-122"/>
              </a:rPr>
              <a:t>2</a:t>
            </a:r>
            <a:r>
              <a:rPr lang="zh-CN" altLang="en-US" sz="2000" b="1" dirty="0">
                <a:latin typeface="微软雅黑" pitchFamily="34" charset="-122"/>
                <a:ea typeface="微软雅黑" pitchFamily="34" charset="-122"/>
              </a:rPr>
              <a:t>千，但真的都等于了</a:t>
            </a:r>
            <a:r>
              <a:rPr lang="en-US" altLang="zh-CN" sz="2000" b="1" dirty="0">
                <a:latin typeface="微软雅黑" pitchFamily="34" charset="-122"/>
                <a:ea typeface="微软雅黑" pitchFamily="34" charset="-122"/>
              </a:rPr>
              <a:t>5</a:t>
            </a:r>
            <a:r>
              <a:rPr lang="zh-CN" altLang="en-US" sz="2000" b="1" dirty="0">
                <a:latin typeface="微软雅黑" pitchFamily="34" charset="-122"/>
                <a:ea typeface="微软雅黑" pitchFamily="34" charset="-122"/>
              </a:rPr>
              <a:t>千</a:t>
            </a:r>
            <a:endParaRPr lang="en-US" altLang="zh-CN" sz="2000" b="1" dirty="0">
              <a:latin typeface="微软雅黑" pitchFamily="34" charset="-122"/>
              <a:ea typeface="微软雅黑" pitchFamily="34" charset="-122"/>
            </a:endParaRPr>
          </a:p>
        </p:txBody>
      </p:sp>
      <p:sp>
        <p:nvSpPr>
          <p:cNvPr id="11" name="矩形 10"/>
          <p:cNvSpPr/>
          <p:nvPr/>
        </p:nvSpPr>
        <p:spPr>
          <a:xfrm>
            <a:off x="585495" y="4477000"/>
            <a:ext cx="1997663" cy="461665"/>
          </a:xfrm>
          <a:prstGeom prst="rect">
            <a:avLst/>
          </a:prstGeom>
        </p:spPr>
        <p:txBody>
          <a:bodyPr wrap="none">
            <a:spAutoFit/>
          </a:bodyPr>
          <a:lstStyle/>
          <a:p>
            <a:pPr>
              <a:buFont typeface="Wingdings" panose="05000000000000000000" pitchFamily="2" charset="2"/>
              <a:buChar char="p"/>
            </a:pPr>
            <a:r>
              <a:rPr lang="zh-CN" altLang="en-US" sz="2400" dirty="0">
                <a:solidFill>
                  <a:srgbClr val="FF0000"/>
                </a:solidFill>
                <a:latin typeface="微软雅黑" pitchFamily="34" charset="-122"/>
                <a:ea typeface="微软雅黑" pitchFamily="34" charset="-122"/>
                <a:hlinkClick r:id="rId2" action="ppaction://hlinkfile"/>
              </a:rPr>
              <a:t>赔偿协议书</a:t>
            </a:r>
          </a:p>
        </p:txBody>
      </p:sp>
      <p:sp>
        <p:nvSpPr>
          <p:cNvPr id="12" name="矩形 11"/>
          <p:cNvSpPr/>
          <p:nvPr/>
        </p:nvSpPr>
        <p:spPr>
          <a:xfrm>
            <a:off x="510703" y="1210530"/>
            <a:ext cx="7536199" cy="383367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zh-CN" altLang="en-US" sz="2400" dirty="0" smtClean="0">
                <a:solidFill>
                  <a:srgbClr val="FF0000"/>
                </a:solidFill>
                <a:latin typeface="微软雅黑" panose="020B0503020204020204" pitchFamily="34" charset="-122"/>
                <a:ea typeface="微软雅黑" panose="020B0503020204020204" pitchFamily="34" charset="-122"/>
              </a:rPr>
              <a:t>关键任务</a:t>
            </a:r>
            <a:endParaRPr lang="en-US" altLang="zh-CN" sz="2400" dirty="0">
              <a:solidFill>
                <a:srgbClr val="FF0000"/>
              </a:solidFill>
              <a:latin typeface="微软雅黑" panose="020B0503020204020204" pitchFamily="34" charset="-122"/>
              <a:ea typeface="微软雅黑" panose="020B0503020204020204" pitchFamily="34" charset="-122"/>
            </a:endParaRPr>
          </a:p>
          <a:p>
            <a:pPr marL="342900" indent="-342900">
              <a:buFont typeface="Wingdings" panose="05000000000000000000" pitchFamily="2" charset="2"/>
              <a:buChar char="Ø"/>
            </a:pPr>
            <a:r>
              <a:rPr lang="zh-CN" altLang="en-US" sz="2400" dirty="0" smtClean="0">
                <a:latin typeface="微软雅黑" panose="020B0503020204020204" pitchFamily="34" charset="-122"/>
                <a:ea typeface="微软雅黑" panose="020B0503020204020204" pitchFamily="34" charset="-122"/>
              </a:rPr>
              <a:t>责任界定清晰，</a:t>
            </a:r>
            <a:r>
              <a:rPr lang="zh-CN" altLang="en-US" sz="2400" b="1" dirty="0" smtClean="0">
                <a:latin typeface="微软雅黑" panose="020B0503020204020204" pitchFamily="34" charset="-122"/>
                <a:ea typeface="微软雅黑" panose="020B0503020204020204" pitchFamily="34" charset="-122"/>
              </a:rPr>
              <a:t>留有相应证据</a:t>
            </a:r>
            <a:endParaRPr lang="en-US" altLang="zh-CN" sz="2400" b="1" dirty="0" smtClean="0">
              <a:latin typeface="微软雅黑" panose="020B0503020204020204" pitchFamily="34" charset="-122"/>
              <a:ea typeface="微软雅黑" panose="020B0503020204020204" pitchFamily="34" charset="-122"/>
            </a:endParaRPr>
          </a:p>
          <a:p>
            <a:pPr marL="4114800" lvl="8" indent="-457200">
              <a:buFont typeface="Wingdings" panose="05000000000000000000" pitchFamily="2" charset="2"/>
              <a:buChar char="Ø"/>
            </a:pPr>
            <a:endParaRPr lang="en-US" altLang="zh-CN" sz="2400" dirty="0" smtClean="0">
              <a:solidFill>
                <a:srgbClr val="FF0000"/>
              </a:solidFill>
              <a:latin typeface="微软雅黑" panose="020B0503020204020204" pitchFamily="34" charset="-122"/>
              <a:ea typeface="微软雅黑" panose="020B0503020204020204" pitchFamily="34" charset="-122"/>
            </a:endParaRPr>
          </a:p>
          <a:p>
            <a:pPr marL="457200" indent="-457200">
              <a:buFont typeface="Wingdings" panose="05000000000000000000" pitchFamily="2" charset="2"/>
              <a:buChar char="Ø"/>
            </a:pPr>
            <a:r>
              <a:rPr lang="zh-CN" altLang="en-US" sz="2400" dirty="0" smtClean="0">
                <a:latin typeface="微软雅黑" panose="020B0503020204020204" pitchFamily="34" charset="-122"/>
                <a:ea typeface="微软雅黑" panose="020B0503020204020204" pitchFamily="34" charset="-122"/>
              </a:rPr>
              <a:t>掌握家校沟通的基本流程和技巧</a:t>
            </a:r>
            <a:endParaRPr lang="en-US" altLang="zh-CN" sz="2400" dirty="0" smtClean="0">
              <a:latin typeface="微软雅黑" panose="020B0503020204020204" pitchFamily="34" charset="-122"/>
              <a:ea typeface="微软雅黑" panose="020B0503020204020204" pitchFamily="34" charset="-122"/>
            </a:endParaRPr>
          </a:p>
          <a:p>
            <a:pPr marL="457200" indent="-457200">
              <a:buFont typeface="Wingdings" panose="05000000000000000000" pitchFamily="2" charset="2"/>
              <a:buChar char="Ø"/>
            </a:pPr>
            <a:endParaRPr lang="en-US" altLang="zh-CN" sz="2400" dirty="0" smtClean="0">
              <a:latin typeface="微软雅黑" panose="020B0503020204020204" pitchFamily="34" charset="-122"/>
              <a:ea typeface="微软雅黑" panose="020B0503020204020204" pitchFamily="34" charset="-122"/>
            </a:endParaRPr>
          </a:p>
          <a:p>
            <a:pPr marL="457200" indent="-457200">
              <a:buFont typeface="Wingdings" panose="05000000000000000000" pitchFamily="2" charset="2"/>
              <a:buChar char="Ø"/>
            </a:pPr>
            <a:r>
              <a:rPr lang="zh-CN" altLang="en-US" sz="2400" dirty="0" smtClean="0">
                <a:latin typeface="微软雅黑" panose="020B0503020204020204" pitchFamily="34" charset="-122"/>
                <a:ea typeface="微软雅黑" panose="020B0503020204020204" pitchFamily="34" charset="-122"/>
              </a:rPr>
              <a:t>提出合理合规的相应建议，协调各方利益</a:t>
            </a:r>
            <a:endParaRPr lang="en-US" altLang="zh-CN" sz="2400" dirty="0" smtClean="0">
              <a:latin typeface="微软雅黑" panose="020B0503020204020204" pitchFamily="34" charset="-122"/>
              <a:ea typeface="微软雅黑" panose="020B0503020204020204" pitchFamily="34" charset="-122"/>
            </a:endParaRPr>
          </a:p>
          <a:p>
            <a:pPr marL="457200" indent="-457200">
              <a:buFont typeface="Wingdings" panose="05000000000000000000" pitchFamily="2" charset="2"/>
              <a:buChar char="Ø"/>
            </a:pPr>
            <a:endParaRPr lang="en-US" altLang="zh-CN" sz="2400" dirty="0" smtClean="0">
              <a:latin typeface="微软雅黑" panose="020B0503020204020204" pitchFamily="34" charset="-122"/>
              <a:ea typeface="微软雅黑" panose="020B0503020204020204" pitchFamily="34" charset="-122"/>
            </a:endParaRPr>
          </a:p>
          <a:p>
            <a:pPr marL="457200" indent="-457200">
              <a:buFont typeface="Wingdings" panose="05000000000000000000" pitchFamily="2" charset="2"/>
              <a:buChar char="Ø"/>
            </a:pPr>
            <a:r>
              <a:rPr lang="zh-CN" altLang="en-US" sz="2400" dirty="0" smtClean="0">
                <a:latin typeface="微软雅黑" panose="020B0503020204020204" pitchFamily="34" charset="-122"/>
                <a:ea typeface="微软雅黑" panose="020B0503020204020204" pitchFamily="34" charset="-122"/>
              </a:rPr>
              <a:t>有向第三方</a:t>
            </a:r>
            <a:r>
              <a:rPr lang="zh-CN" altLang="en-US" sz="2400" dirty="0">
                <a:latin typeface="微软雅黑" panose="020B0503020204020204" pitchFamily="34" charset="-122"/>
                <a:ea typeface="微软雅黑" panose="020B0503020204020204" pitchFamily="34" charset="-122"/>
              </a:rPr>
              <a:t>请求</a:t>
            </a:r>
            <a:r>
              <a:rPr lang="zh-CN" altLang="en-US" sz="2400" dirty="0" smtClean="0">
                <a:latin typeface="微软雅黑" panose="020B0503020204020204" pitchFamily="34" charset="-122"/>
                <a:ea typeface="微软雅黑" panose="020B0503020204020204" pitchFamily="34" charset="-122"/>
              </a:rPr>
              <a:t>介入的意愿和承担自己相应的责任</a:t>
            </a:r>
            <a:endParaRPr lang="zh-CN" altLang="en-US" sz="2400" dirty="0">
              <a:latin typeface="微软雅黑" panose="020B0503020204020204" pitchFamily="34" charset="-122"/>
              <a:ea typeface="微软雅黑" panose="020B0503020204020204" pitchFamily="34" charset="-122"/>
            </a:endParaRPr>
          </a:p>
        </p:txBody>
      </p:sp>
      <p:sp>
        <p:nvSpPr>
          <p:cNvPr id="13" name="矩形 6"/>
          <p:cNvSpPr>
            <a:spLocks noChangeArrowheads="1"/>
          </p:cNvSpPr>
          <p:nvPr/>
        </p:nvSpPr>
        <p:spPr bwMode="auto">
          <a:xfrm>
            <a:off x="0" y="0"/>
            <a:ext cx="9144000" cy="431800"/>
          </a:xfrm>
          <a:prstGeom prst="rect">
            <a:avLst/>
          </a:prstGeom>
          <a:solidFill>
            <a:srgbClr val="5C3F41"/>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14" name="矩形 1"/>
          <p:cNvSpPr>
            <a:spLocks noChangeArrowheads="1"/>
          </p:cNvSpPr>
          <p:nvPr/>
        </p:nvSpPr>
        <p:spPr bwMode="auto">
          <a:xfrm>
            <a:off x="0" y="431800"/>
            <a:ext cx="9163250" cy="45719"/>
          </a:xfrm>
          <a:prstGeom prst="rect">
            <a:avLst/>
          </a:prstGeom>
          <a:solidFill>
            <a:srgbClr val="FF9500"/>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15" name="矩形 3"/>
          <p:cNvSpPr>
            <a:spLocks noChangeArrowheads="1"/>
          </p:cNvSpPr>
          <p:nvPr/>
        </p:nvSpPr>
        <p:spPr bwMode="auto">
          <a:xfrm>
            <a:off x="4601284" y="0"/>
            <a:ext cx="1138950" cy="431800"/>
          </a:xfrm>
          <a:prstGeom prst="rect">
            <a:avLst/>
          </a:prstGeom>
          <a:noFill/>
          <a:ln>
            <a:noFill/>
          </a:ln>
        </p:spPr>
        <p:txBody>
          <a:bodyPr anchor="ctr"/>
          <a:lstStyle/>
          <a:p>
            <a:pPr algn="ctr"/>
            <a:r>
              <a:rPr lang="zh-CN" altLang="en-US" sz="1600" dirty="0">
                <a:solidFill>
                  <a:srgbClr val="FFFFFF"/>
                </a:solidFill>
                <a:latin typeface="微软雅黑" pitchFamily="34" charset="-122"/>
                <a:ea typeface="微软雅黑" pitchFamily="34" charset="-122"/>
                <a:sym typeface="微软雅黑" pitchFamily="34" charset="-122"/>
              </a:rPr>
              <a:t>基础知识</a:t>
            </a:r>
            <a:endParaRPr lang="zh-CN" altLang="zh-CN" sz="1600" dirty="0">
              <a:solidFill>
                <a:srgbClr val="FFFFFF"/>
              </a:solidFill>
              <a:latin typeface="微软雅黑" pitchFamily="34" charset="-122"/>
              <a:ea typeface="微软雅黑" pitchFamily="34" charset="-122"/>
              <a:sym typeface="微软雅黑" pitchFamily="34" charset="-122"/>
            </a:endParaRPr>
          </a:p>
        </p:txBody>
      </p:sp>
      <p:sp>
        <p:nvSpPr>
          <p:cNvPr id="16" name="矩形 3"/>
          <p:cNvSpPr>
            <a:spLocks noChangeArrowheads="1"/>
          </p:cNvSpPr>
          <p:nvPr/>
        </p:nvSpPr>
        <p:spPr bwMode="auto">
          <a:xfrm>
            <a:off x="7968606" y="0"/>
            <a:ext cx="1026147" cy="431800"/>
          </a:xfrm>
          <a:prstGeom prst="rect">
            <a:avLst/>
          </a:prstGeom>
          <a:noFill/>
          <a:ln>
            <a:noFill/>
          </a:ln>
        </p:spPr>
        <p:txBody>
          <a:bodyPr anchor="ctr"/>
          <a:lstStyle/>
          <a:p>
            <a:pPr algn="ctr"/>
            <a:r>
              <a:rPr lang="zh-CN" altLang="en-US" sz="1600" dirty="0">
                <a:solidFill>
                  <a:srgbClr val="FFFFFF"/>
                </a:solidFill>
                <a:latin typeface="微软雅黑" pitchFamily="34" charset="-122"/>
                <a:ea typeface="微软雅黑" pitchFamily="34" charset="-122"/>
                <a:sym typeface="微软雅黑" pitchFamily="34" charset="-122"/>
              </a:rPr>
              <a:t>善后预防</a:t>
            </a:r>
            <a:endParaRPr lang="zh-CN" altLang="zh-CN" sz="1600" dirty="0">
              <a:solidFill>
                <a:srgbClr val="FFFFFF"/>
              </a:solidFill>
              <a:latin typeface="微软雅黑" pitchFamily="34" charset="-122"/>
              <a:ea typeface="微软雅黑" pitchFamily="34" charset="-122"/>
              <a:sym typeface="微软雅黑" pitchFamily="34" charset="-122"/>
            </a:endParaRPr>
          </a:p>
        </p:txBody>
      </p:sp>
      <p:sp>
        <p:nvSpPr>
          <p:cNvPr id="17" name="矩形 3"/>
          <p:cNvSpPr>
            <a:spLocks noChangeArrowheads="1"/>
          </p:cNvSpPr>
          <p:nvPr/>
        </p:nvSpPr>
        <p:spPr bwMode="auto">
          <a:xfrm>
            <a:off x="6905220" y="0"/>
            <a:ext cx="1074828" cy="431800"/>
          </a:xfrm>
          <a:prstGeom prst="rect">
            <a:avLst/>
          </a:prstGeom>
          <a:noFill/>
          <a:ln>
            <a:noFill/>
          </a:ln>
        </p:spPr>
        <p:txBody>
          <a:bodyPr anchor="ctr"/>
          <a:lstStyle/>
          <a:p>
            <a:pPr algn="ctr"/>
            <a:r>
              <a:rPr lang="zh-CN" altLang="en-US" sz="1600" dirty="0">
                <a:solidFill>
                  <a:srgbClr val="FFFFFF"/>
                </a:solidFill>
                <a:latin typeface="微软雅黑" pitchFamily="34" charset="-122"/>
                <a:ea typeface="微软雅黑" pitchFamily="34" charset="-122"/>
                <a:sym typeface="微软雅黑" pitchFamily="34" charset="-122"/>
              </a:rPr>
              <a:t>处理方法</a:t>
            </a:r>
            <a:endParaRPr lang="zh-CN" altLang="zh-CN" sz="1600" dirty="0">
              <a:solidFill>
                <a:srgbClr val="FFFFFF"/>
              </a:solidFill>
              <a:latin typeface="微软雅黑" pitchFamily="34" charset="-122"/>
              <a:ea typeface="微软雅黑" pitchFamily="34" charset="-122"/>
              <a:sym typeface="微软雅黑" pitchFamily="34" charset="-122"/>
            </a:endParaRPr>
          </a:p>
        </p:txBody>
      </p:sp>
      <p:sp>
        <p:nvSpPr>
          <p:cNvPr id="18" name="矩形 3"/>
          <p:cNvSpPr>
            <a:spLocks noChangeArrowheads="1"/>
          </p:cNvSpPr>
          <p:nvPr/>
        </p:nvSpPr>
        <p:spPr bwMode="auto">
          <a:xfrm>
            <a:off x="5740234" y="0"/>
            <a:ext cx="1164986" cy="431800"/>
          </a:xfrm>
          <a:prstGeom prst="rect">
            <a:avLst/>
          </a:prstGeom>
          <a:solidFill>
            <a:srgbClr val="FF9500"/>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r>
              <a:rPr lang="zh-CN" altLang="en-US" sz="1600" dirty="0">
                <a:solidFill>
                  <a:srgbClr val="FFFFFF"/>
                </a:solidFill>
                <a:latin typeface="微软雅黑" pitchFamily="34" charset="-122"/>
                <a:ea typeface="微软雅黑" pitchFamily="34" charset="-122"/>
                <a:sym typeface="微软雅黑" pitchFamily="34" charset="-122"/>
              </a:rPr>
              <a:t>处理原则</a:t>
            </a:r>
            <a:endParaRPr lang="zh-CN" altLang="zh-CN" sz="1600" dirty="0">
              <a:solidFill>
                <a:srgbClr val="FFFFFF"/>
              </a:solidFill>
              <a:latin typeface="微软雅黑" pitchFamily="34" charset="-122"/>
              <a:ea typeface="微软雅黑" pitchFamily="34" charset="-122"/>
              <a:sym typeface="微软雅黑" pitchFamily="34" charset="-122"/>
            </a:endParaRPr>
          </a:p>
        </p:txBody>
      </p:sp>
      <p:sp>
        <p:nvSpPr>
          <p:cNvPr id="19" name="椭圆 19"/>
          <p:cNvSpPr>
            <a:spLocks noChangeArrowheads="1"/>
          </p:cNvSpPr>
          <p:nvPr/>
        </p:nvSpPr>
        <p:spPr bwMode="auto">
          <a:xfrm>
            <a:off x="270646" y="36512"/>
            <a:ext cx="358775" cy="358775"/>
          </a:xfrm>
          <a:prstGeom prst="ellipse">
            <a:avLst/>
          </a:prstGeom>
          <a:solidFill>
            <a:srgbClr val="FFFFFF">
              <a:alpha val="34000"/>
            </a:srgbClr>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0" name="五边形 44"/>
          <p:cNvSpPr>
            <a:spLocks noChangeArrowheads="1"/>
          </p:cNvSpPr>
          <p:nvPr/>
        </p:nvSpPr>
        <p:spPr bwMode="auto">
          <a:xfrm>
            <a:off x="0" y="734506"/>
            <a:ext cx="513976" cy="448469"/>
          </a:xfrm>
          <a:prstGeom prst="homePlate">
            <a:avLst>
              <a:gd name="adj" fmla="val 31983"/>
            </a:avLst>
          </a:prstGeom>
          <a:solidFill>
            <a:schemeClr val="bg1">
              <a:lumMod val="65000"/>
            </a:schemeClr>
          </a:solidFill>
          <a:ln>
            <a:noFill/>
          </a:ln>
          <a:extLst/>
        </p:spPr>
        <p:txBody>
          <a:bodyPr anchor="ctr"/>
          <a:lstStyle/>
          <a:p>
            <a:pPr algn="ctr"/>
            <a:endParaRPr lang="zh-CN" altLang="zh-CN">
              <a:solidFill>
                <a:srgbClr val="FFFFFF"/>
              </a:solidFill>
              <a:latin typeface="宋体" pitchFamily="2" charset="-122"/>
              <a:sym typeface="宋体" pitchFamily="2" charset="-122"/>
            </a:endParaRPr>
          </a:p>
        </p:txBody>
      </p:sp>
    </p:spTree>
    <p:extLst>
      <p:ext uri="{BB962C8B-B14F-4D97-AF65-F5344CB8AC3E}">
        <p14:creationId xmlns:p14="http://schemas.microsoft.com/office/powerpoint/2010/main" val="165222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1000"/>
                                        <p:tgtEl>
                                          <p:spTgt spid="9">
                                            <p:txEl>
                                              <p:pRg st="0" end="0"/>
                                            </p:txEl>
                                          </p:spTgt>
                                        </p:tgtEl>
                                      </p:cBhvr>
                                    </p:animEffect>
                                    <p:anim calcmode="lin" valueType="num">
                                      <p:cBhvr>
                                        <p:cTn id="22"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
                                            <p:txEl>
                                              <p:pRg st="0" end="0"/>
                                            </p:txEl>
                                          </p:spTgt>
                                        </p:tgtEl>
                                        <p:attrNameLst>
                                          <p:attrName>style.visibility</p:attrName>
                                        </p:attrNameLst>
                                      </p:cBhvr>
                                      <p:to>
                                        <p:strVal val="visible"/>
                                      </p:to>
                                    </p:set>
                                    <p:animEffect transition="in" filter="fade">
                                      <p:cBhvr>
                                        <p:cTn id="28" dur="1000"/>
                                        <p:tgtEl>
                                          <p:spTgt spid="10">
                                            <p:txEl>
                                              <p:pRg st="0" end="0"/>
                                            </p:txEl>
                                          </p:spTgt>
                                        </p:tgtEl>
                                      </p:cBhvr>
                                    </p:animEffect>
                                    <p:anim calcmode="lin" valueType="num">
                                      <p:cBhvr>
                                        <p:cTn id="29"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1999"/>
                                          </p:stCondLst>
                                        </p:cTn>
                                        <p:tgtEl>
                                          <p:spTgt spid="7"/>
                                        </p:tgtEl>
                                        <p:attrNameLst>
                                          <p:attrName>style.visibility</p:attrName>
                                        </p:attrNameLst>
                                      </p:cBhvr>
                                      <p:to>
                                        <p:strVal val="visible"/>
                                      </p:to>
                                    </p:set>
                                  </p:childTnLst>
                                </p:cTn>
                              </p:par>
                            </p:childTnLst>
                          </p:cTn>
                        </p:par>
                        <p:par>
                          <p:cTn id="44" fill="hold">
                            <p:stCondLst>
                              <p:cond delay="2000"/>
                            </p:stCondLst>
                            <p:childTnLst>
                              <p:par>
                                <p:cTn id="45" presetID="10" presetClass="entr" presetSubtype="0" fill="hold" grpId="0" nodeType="after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20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11">
                                            <p:txEl>
                                              <p:pRg st="0" end="0"/>
                                            </p:txEl>
                                          </p:spTgt>
                                        </p:tgtEl>
                                        <p:attrNameLst>
                                          <p:attrName>style.visibility</p:attrName>
                                        </p:attrNameLst>
                                      </p:cBhvr>
                                      <p:to>
                                        <p:strVal val="visible"/>
                                      </p:to>
                                    </p:set>
                                    <p:animEffect transition="in" filter="fade">
                                      <p:cBhvr>
                                        <p:cTn id="52" dur="1000"/>
                                        <p:tgtEl>
                                          <p:spTgt spid="11">
                                            <p:txEl>
                                              <p:pRg st="0" end="0"/>
                                            </p:txEl>
                                          </p:spTgt>
                                        </p:tgtEl>
                                      </p:cBhvr>
                                    </p:animEffect>
                                    <p:anim calcmode="lin" valueType="num">
                                      <p:cBhvr>
                                        <p:cTn id="53"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54"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fade">
                                      <p:cBhvr>
                                        <p:cTn id="59" dur="1000"/>
                                        <p:tgtEl>
                                          <p:spTgt spid="12"/>
                                        </p:tgtEl>
                                      </p:cBhvr>
                                    </p:animEffect>
                                    <p:anim calcmode="lin" valueType="num">
                                      <p:cBhvr>
                                        <p:cTn id="60" dur="1000" fill="hold"/>
                                        <p:tgtEl>
                                          <p:spTgt spid="12"/>
                                        </p:tgtEl>
                                        <p:attrNameLst>
                                          <p:attrName>ppt_x</p:attrName>
                                        </p:attrNameLst>
                                      </p:cBhvr>
                                      <p:tavLst>
                                        <p:tav tm="0">
                                          <p:val>
                                            <p:strVal val="#ppt_x"/>
                                          </p:val>
                                        </p:tav>
                                        <p:tav tm="100000">
                                          <p:val>
                                            <p:strVal val="#ppt_x"/>
                                          </p:val>
                                        </p:tav>
                                      </p:tavLst>
                                    </p:anim>
                                    <p:anim calcmode="lin" valueType="num">
                                      <p:cBhvr>
                                        <p:cTn id="6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7" grpId="0" animBg="1"/>
      <p:bldP spid="8" grpId="0" animBg="1"/>
      <p:bldP spid="2" grpId="0"/>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96909" y="669838"/>
            <a:ext cx="3456805" cy="577804"/>
          </a:xfrm>
        </p:spPr>
        <p:txBody>
          <a:bodyPr>
            <a:normAutofit/>
          </a:bodyPr>
          <a:lstStyle/>
          <a:p>
            <a:pPr algn="l"/>
            <a:r>
              <a:rPr lang="en-US" altLang="zh-CN" sz="2400" dirty="0" smtClean="0"/>
              <a:t>2.3</a:t>
            </a:r>
            <a:r>
              <a:rPr lang="zh-CN" altLang="en-US" sz="2400" dirty="0" smtClean="0"/>
              <a:t>合法与得法</a:t>
            </a:r>
            <a:endParaRPr lang="zh-CN" altLang="en-US" sz="2400" dirty="0"/>
          </a:p>
        </p:txBody>
      </p:sp>
      <p:sp>
        <p:nvSpPr>
          <p:cNvPr id="3" name="矩形 2"/>
          <p:cNvSpPr/>
          <p:nvPr/>
        </p:nvSpPr>
        <p:spPr>
          <a:xfrm>
            <a:off x="4919299" y="1366292"/>
            <a:ext cx="3600400" cy="3096344"/>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zh-CN" altLang="en-US" sz="2000" dirty="0" smtClean="0">
                <a:latin typeface="微软雅黑" panose="020B0503020204020204" pitchFamily="34" charset="-122"/>
                <a:ea typeface="微软雅黑" panose="020B0503020204020204" pitchFamily="34" charset="-122"/>
              </a:rPr>
              <a:t>案例呈现：</a:t>
            </a:r>
            <a:endParaRPr lang="en-US" altLang="zh-CN" sz="2000" dirty="0" smtClean="0">
              <a:latin typeface="微软雅黑" panose="020B0503020204020204" pitchFamily="34" charset="-122"/>
              <a:ea typeface="微软雅黑" panose="020B0503020204020204" pitchFamily="34" charset="-122"/>
            </a:endParaRPr>
          </a:p>
          <a:p>
            <a:endParaRPr lang="en-US" altLang="zh-CN" sz="2000" dirty="0" smtClean="0">
              <a:latin typeface="微软雅黑" panose="020B0503020204020204" pitchFamily="34" charset="-122"/>
              <a:ea typeface="微软雅黑" panose="020B0503020204020204" pitchFamily="34" charset="-122"/>
            </a:endParaRPr>
          </a:p>
          <a:p>
            <a:r>
              <a:rPr lang="en-US" altLang="zh-CN" sz="2000" dirty="0" smtClean="0">
                <a:latin typeface="微软雅黑" panose="020B0503020204020204" pitchFamily="34" charset="-122"/>
                <a:ea typeface="微软雅黑" panose="020B0503020204020204" pitchFamily="34" charset="-122"/>
              </a:rPr>
              <a:t>1.2018</a:t>
            </a:r>
            <a:r>
              <a:rPr lang="zh-CN" altLang="en-US" sz="2000" dirty="0" smtClean="0">
                <a:latin typeface="微软雅黑" panose="020B0503020204020204" pitchFamily="34" charset="-122"/>
                <a:ea typeface="微软雅黑" panose="020B0503020204020204" pitchFamily="34" charset="-122"/>
              </a:rPr>
              <a:t>年</a:t>
            </a:r>
            <a:r>
              <a:rPr lang="en-US" altLang="zh-CN" sz="2000" dirty="0" smtClean="0">
                <a:latin typeface="微软雅黑" panose="020B0503020204020204" pitchFamily="34" charset="-122"/>
                <a:ea typeface="微软雅黑" panose="020B0503020204020204" pitchFamily="34" charset="-122"/>
              </a:rPr>
              <a:t>1</a:t>
            </a:r>
            <a:r>
              <a:rPr lang="zh-CN" altLang="en-US" sz="2000" dirty="0" smtClean="0">
                <a:latin typeface="微软雅黑" panose="020B0503020204020204" pitchFamily="34" charset="-122"/>
                <a:ea typeface="微软雅黑" panose="020B0503020204020204" pitchFamily="34" charset="-122"/>
              </a:rPr>
              <a:t>月</a:t>
            </a:r>
            <a:r>
              <a:rPr lang="en-US" altLang="zh-CN" sz="2000" dirty="0" smtClean="0">
                <a:latin typeface="微软雅黑" panose="020B0503020204020204" pitchFamily="34" charset="-122"/>
                <a:ea typeface="微软雅黑" panose="020B0503020204020204" pitchFamily="34" charset="-122"/>
              </a:rPr>
              <a:t>14</a:t>
            </a:r>
            <a:r>
              <a:rPr lang="zh-CN" altLang="en-US" sz="2000" dirty="0" smtClean="0">
                <a:latin typeface="微软雅黑" panose="020B0503020204020204" pitchFamily="34" charset="-122"/>
                <a:ea typeface="微软雅黑" panose="020B0503020204020204" pitchFamily="34" charset="-122"/>
              </a:rPr>
              <a:t>日</a:t>
            </a:r>
            <a:r>
              <a:rPr lang="zh-CN" altLang="en-US" sz="2000" dirty="0">
                <a:latin typeface="微软雅黑" panose="020B0503020204020204" pitchFamily="34" charset="-122"/>
                <a:ea typeface="微软雅黑" panose="020B0503020204020204" pitchFamily="34" charset="-122"/>
              </a:rPr>
              <a:t>河北邯郸永年区育英学校</a:t>
            </a:r>
            <a:r>
              <a:rPr lang="zh-CN" altLang="en-US" sz="2000" dirty="0" smtClean="0">
                <a:latin typeface="微软雅黑" panose="020B0503020204020204" pitchFamily="34" charset="-122"/>
                <a:ea typeface="微软雅黑" panose="020B0503020204020204" pitchFamily="34" charset="-122"/>
              </a:rPr>
              <a:t>四</a:t>
            </a:r>
            <a:r>
              <a:rPr lang="zh-CN" altLang="en-US" sz="2000" dirty="0">
                <a:latin typeface="微软雅黑" panose="020B0503020204020204" pitchFamily="34" charset="-122"/>
                <a:ea typeface="微软雅黑" panose="020B0503020204020204" pitchFamily="34" charset="-122"/>
              </a:rPr>
              <a:t>名学生迟到被老师强制剃光头 </a:t>
            </a:r>
            <a:endParaRPr lang="en-US" altLang="zh-CN" sz="2000" dirty="0" smtClean="0">
              <a:latin typeface="微软雅黑" panose="020B0503020204020204" pitchFamily="34" charset="-122"/>
              <a:ea typeface="微软雅黑" panose="020B0503020204020204" pitchFamily="34" charset="-122"/>
            </a:endParaRPr>
          </a:p>
          <a:p>
            <a:r>
              <a:rPr lang="zh-CN" altLang="en-US" sz="2000" dirty="0" smtClean="0">
                <a:latin typeface="微软雅黑" panose="020B0503020204020204" pitchFamily="34" charset="-122"/>
                <a:ea typeface="微软雅黑" panose="020B0503020204020204" pitchFamily="34" charset="-122"/>
              </a:rPr>
              <a:t>校方</a:t>
            </a:r>
            <a:r>
              <a:rPr lang="zh-CN" altLang="en-US" sz="2000" dirty="0">
                <a:latin typeface="微软雅黑" panose="020B0503020204020204" pitchFamily="34" charset="-122"/>
                <a:ea typeface="微软雅黑" panose="020B0503020204020204" pitchFamily="34" charset="-122"/>
              </a:rPr>
              <a:t>：辞退涉事老师</a:t>
            </a:r>
          </a:p>
          <a:p>
            <a:endParaRPr lang="en-US" altLang="zh-CN" sz="2000" dirty="0" smtClean="0">
              <a:latin typeface="微软雅黑" panose="020B0503020204020204" pitchFamily="34" charset="-122"/>
              <a:ea typeface="微软雅黑" panose="020B0503020204020204" pitchFamily="34" charset="-122"/>
            </a:endParaRPr>
          </a:p>
          <a:p>
            <a:r>
              <a:rPr lang="en-US" altLang="zh-CN" sz="2000" dirty="0" smtClean="0">
                <a:latin typeface="微软雅黑" panose="020B0503020204020204" pitchFamily="34" charset="-122"/>
                <a:ea typeface="微软雅黑" panose="020B0503020204020204" pitchFamily="34" charset="-122"/>
              </a:rPr>
              <a:t>2.</a:t>
            </a:r>
            <a:r>
              <a:rPr lang="zh-CN" altLang="en-US" sz="2000" dirty="0">
                <a:latin typeface="微软雅黑" panose="020B0503020204020204" pitchFamily="34" charset="-122"/>
                <a:ea typeface="微软雅黑" panose="020B0503020204020204" pitchFamily="34" charset="-122"/>
              </a:rPr>
              <a:t>在</a:t>
            </a:r>
            <a:r>
              <a:rPr lang="zh-CN" altLang="en-US" sz="2000" dirty="0" smtClean="0">
                <a:latin typeface="微软雅黑" panose="020B0503020204020204" pitchFamily="34" charset="-122"/>
                <a:ea typeface="微软雅黑" panose="020B0503020204020204" pitchFamily="34" charset="-122"/>
              </a:rPr>
              <a:t>师生冲突中学生有故意骂人或肢体接触的行为，教师该怎么办？</a:t>
            </a:r>
            <a:endParaRPr lang="en-US" altLang="zh-CN" sz="2000" dirty="0" smtClean="0">
              <a:latin typeface="微软雅黑" panose="020B0503020204020204" pitchFamily="34" charset="-122"/>
              <a:ea typeface="微软雅黑" panose="020B0503020204020204" pitchFamily="34" charset="-122"/>
            </a:endParaRPr>
          </a:p>
        </p:txBody>
      </p:sp>
      <p:pic>
        <p:nvPicPr>
          <p:cNvPr id="1026" name="Picture 2" descr="http://www.lzbs.com.cn/wswz/site2/20150330/R151427731130166_change_p11_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421" y="1563638"/>
            <a:ext cx="3654547" cy="3096344"/>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1174836" y="2067694"/>
            <a:ext cx="2736304" cy="1938992"/>
          </a:xfrm>
          <a:prstGeom prst="rect">
            <a:avLst/>
          </a:prstGeom>
          <a:solidFill>
            <a:schemeClr val="bg1">
              <a:alpha val="70000"/>
            </a:schemeClr>
          </a:solidFill>
          <a:ln>
            <a:noFill/>
          </a:ln>
        </p:spPr>
        <p:style>
          <a:lnRef idx="2">
            <a:schemeClr val="accent5"/>
          </a:lnRef>
          <a:fillRef idx="1">
            <a:schemeClr val="lt1"/>
          </a:fillRef>
          <a:effectRef idx="0">
            <a:schemeClr val="accent5"/>
          </a:effectRef>
          <a:fontRef idx="minor">
            <a:schemeClr val="dk1"/>
          </a:fontRef>
        </p:style>
        <p:txBody>
          <a:bodyPr wrap="square">
            <a:spAutoFit/>
          </a:bodyPr>
          <a:lstStyle/>
          <a:p>
            <a:r>
              <a:rPr lang="en-US" altLang="zh-CN" sz="2400" dirty="0">
                <a:solidFill>
                  <a:srgbClr val="FF0000"/>
                </a:solidFill>
                <a:latin typeface="微软雅黑" panose="020B0503020204020204" pitchFamily="34" charset="-122"/>
                <a:ea typeface="微软雅黑" panose="020B0503020204020204" pitchFamily="34" charset="-122"/>
              </a:rPr>
              <a:t>1</a:t>
            </a:r>
            <a:r>
              <a:rPr lang="zh-CN" altLang="en-US" sz="2400" dirty="0">
                <a:solidFill>
                  <a:srgbClr val="FF0000"/>
                </a:solidFill>
                <a:latin typeface="微软雅黑" panose="020B0503020204020204" pitchFamily="34" charset="-122"/>
                <a:ea typeface="微软雅黑" panose="020B0503020204020204" pitchFamily="34" charset="-122"/>
              </a:rPr>
              <a:t>）</a:t>
            </a:r>
            <a:r>
              <a:rPr lang="zh-CN" altLang="en-US" sz="2400" dirty="0" smtClean="0">
                <a:solidFill>
                  <a:srgbClr val="FF0000"/>
                </a:solidFill>
                <a:latin typeface="微软雅黑" panose="020B0503020204020204" pitchFamily="34" charset="-122"/>
                <a:ea typeface="微软雅黑" panose="020B0503020204020204" pitchFamily="34" charset="-122"/>
              </a:rPr>
              <a:t>处理突发事件</a:t>
            </a:r>
            <a:r>
              <a:rPr lang="zh-CN" altLang="en-US" sz="2400" dirty="0">
                <a:solidFill>
                  <a:srgbClr val="FF0000"/>
                </a:solidFill>
                <a:latin typeface="微软雅黑" panose="020B0503020204020204" pitchFamily="34" charset="-122"/>
                <a:ea typeface="微软雅黑" panose="020B0503020204020204" pitchFamily="34" charset="-122"/>
              </a:rPr>
              <a:t>中守法合</a:t>
            </a:r>
            <a:r>
              <a:rPr lang="zh-CN" altLang="en-US" sz="2400" dirty="0" smtClean="0">
                <a:solidFill>
                  <a:srgbClr val="FF0000"/>
                </a:solidFill>
                <a:latin typeface="微软雅黑" panose="020B0503020204020204" pitchFamily="34" charset="-122"/>
                <a:ea typeface="微软雅黑" panose="020B0503020204020204" pitchFamily="34" charset="-122"/>
              </a:rPr>
              <a:t>规是底线</a:t>
            </a:r>
            <a:endParaRPr lang="en-US" altLang="zh-CN" sz="2400" dirty="0" smtClean="0">
              <a:solidFill>
                <a:srgbClr val="FF0000"/>
              </a:solidFill>
              <a:latin typeface="微软雅黑" panose="020B0503020204020204" pitchFamily="34" charset="-122"/>
              <a:ea typeface="微软雅黑" panose="020B0503020204020204" pitchFamily="34" charset="-122"/>
            </a:endParaRPr>
          </a:p>
          <a:p>
            <a:r>
              <a:rPr lang="zh-CN" altLang="en-US" sz="2400" dirty="0">
                <a:solidFill>
                  <a:srgbClr val="FF0000"/>
                </a:solidFill>
                <a:latin typeface="微软雅黑" panose="020B0503020204020204" pitchFamily="34" charset="-122"/>
                <a:ea typeface="微软雅黑" panose="020B0503020204020204" pitchFamily="34" charset="-122"/>
              </a:rPr>
              <a:t/>
            </a:r>
            <a:br>
              <a:rPr lang="zh-CN" altLang="en-US" sz="2400" dirty="0">
                <a:solidFill>
                  <a:srgbClr val="FF0000"/>
                </a:solidFill>
                <a:latin typeface="微软雅黑" panose="020B0503020204020204" pitchFamily="34" charset="-122"/>
                <a:ea typeface="微软雅黑" panose="020B0503020204020204" pitchFamily="34" charset="-122"/>
              </a:rPr>
            </a:br>
            <a:r>
              <a:rPr lang="en-US" altLang="zh-CN" sz="2400" dirty="0">
                <a:solidFill>
                  <a:srgbClr val="FF0000"/>
                </a:solidFill>
                <a:latin typeface="微软雅黑" panose="020B0503020204020204" pitchFamily="34" charset="-122"/>
                <a:ea typeface="微软雅黑" panose="020B0503020204020204" pitchFamily="34" charset="-122"/>
              </a:rPr>
              <a:t>2</a:t>
            </a:r>
            <a:r>
              <a:rPr lang="zh-CN" altLang="en-US" sz="2400" dirty="0" smtClean="0">
                <a:solidFill>
                  <a:srgbClr val="FF0000"/>
                </a:solidFill>
                <a:latin typeface="微软雅黑" panose="020B0503020204020204" pitchFamily="34" charset="-122"/>
                <a:ea typeface="微软雅黑" panose="020B0503020204020204" pitchFamily="34" charset="-122"/>
              </a:rPr>
              <a:t>）方法运用是班主任的能力体现</a:t>
            </a:r>
            <a:endParaRPr lang="zh-CN" altLang="en-US" sz="2400" dirty="0">
              <a:solidFill>
                <a:srgbClr val="FF0000"/>
              </a:solidFill>
              <a:latin typeface="微软雅黑" panose="020B0503020204020204" pitchFamily="34" charset="-122"/>
              <a:ea typeface="微软雅黑" panose="020B0503020204020204" pitchFamily="34" charset="-122"/>
            </a:endParaRPr>
          </a:p>
        </p:txBody>
      </p:sp>
      <p:sp>
        <p:nvSpPr>
          <p:cNvPr id="7" name="矩形 6"/>
          <p:cNvSpPr>
            <a:spLocks noChangeArrowheads="1"/>
          </p:cNvSpPr>
          <p:nvPr/>
        </p:nvSpPr>
        <p:spPr bwMode="auto">
          <a:xfrm>
            <a:off x="0" y="0"/>
            <a:ext cx="9144000" cy="431800"/>
          </a:xfrm>
          <a:prstGeom prst="rect">
            <a:avLst/>
          </a:prstGeom>
          <a:solidFill>
            <a:srgbClr val="5C3F41"/>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8" name="矩形 1"/>
          <p:cNvSpPr>
            <a:spLocks noChangeArrowheads="1"/>
          </p:cNvSpPr>
          <p:nvPr/>
        </p:nvSpPr>
        <p:spPr bwMode="auto">
          <a:xfrm>
            <a:off x="0" y="431800"/>
            <a:ext cx="9163250" cy="45719"/>
          </a:xfrm>
          <a:prstGeom prst="rect">
            <a:avLst/>
          </a:prstGeom>
          <a:solidFill>
            <a:srgbClr val="FF9500"/>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9" name="矩形 3"/>
          <p:cNvSpPr>
            <a:spLocks noChangeArrowheads="1"/>
          </p:cNvSpPr>
          <p:nvPr/>
        </p:nvSpPr>
        <p:spPr bwMode="auto">
          <a:xfrm>
            <a:off x="4601284" y="0"/>
            <a:ext cx="1138950" cy="431800"/>
          </a:xfrm>
          <a:prstGeom prst="rect">
            <a:avLst/>
          </a:prstGeom>
          <a:noFill/>
          <a:ln>
            <a:noFill/>
          </a:ln>
        </p:spPr>
        <p:txBody>
          <a:bodyPr anchor="ctr"/>
          <a:lstStyle/>
          <a:p>
            <a:pPr algn="ctr"/>
            <a:r>
              <a:rPr lang="zh-CN" altLang="en-US" sz="1600" dirty="0">
                <a:solidFill>
                  <a:srgbClr val="FFFFFF"/>
                </a:solidFill>
                <a:latin typeface="微软雅黑" pitchFamily="34" charset="-122"/>
                <a:ea typeface="微软雅黑" pitchFamily="34" charset="-122"/>
                <a:sym typeface="微软雅黑" pitchFamily="34" charset="-122"/>
              </a:rPr>
              <a:t>基础知识</a:t>
            </a:r>
            <a:endParaRPr lang="zh-CN" altLang="zh-CN" sz="1600" dirty="0">
              <a:solidFill>
                <a:srgbClr val="FFFFFF"/>
              </a:solidFill>
              <a:latin typeface="微软雅黑" pitchFamily="34" charset="-122"/>
              <a:ea typeface="微软雅黑" pitchFamily="34" charset="-122"/>
              <a:sym typeface="微软雅黑" pitchFamily="34" charset="-122"/>
            </a:endParaRPr>
          </a:p>
        </p:txBody>
      </p:sp>
      <p:sp>
        <p:nvSpPr>
          <p:cNvPr id="10" name="矩形 3"/>
          <p:cNvSpPr>
            <a:spLocks noChangeArrowheads="1"/>
          </p:cNvSpPr>
          <p:nvPr/>
        </p:nvSpPr>
        <p:spPr bwMode="auto">
          <a:xfrm>
            <a:off x="7968606" y="0"/>
            <a:ext cx="1026147" cy="431800"/>
          </a:xfrm>
          <a:prstGeom prst="rect">
            <a:avLst/>
          </a:prstGeom>
          <a:noFill/>
          <a:ln>
            <a:noFill/>
          </a:ln>
        </p:spPr>
        <p:txBody>
          <a:bodyPr anchor="ctr"/>
          <a:lstStyle/>
          <a:p>
            <a:pPr algn="ctr"/>
            <a:r>
              <a:rPr lang="zh-CN" altLang="en-US" sz="1600" dirty="0">
                <a:solidFill>
                  <a:srgbClr val="FFFFFF"/>
                </a:solidFill>
                <a:latin typeface="微软雅黑" pitchFamily="34" charset="-122"/>
                <a:ea typeface="微软雅黑" pitchFamily="34" charset="-122"/>
                <a:sym typeface="微软雅黑" pitchFamily="34" charset="-122"/>
              </a:rPr>
              <a:t>善后预防</a:t>
            </a:r>
            <a:endParaRPr lang="zh-CN" altLang="zh-CN" sz="1600" dirty="0">
              <a:solidFill>
                <a:srgbClr val="FFFFFF"/>
              </a:solidFill>
              <a:latin typeface="微软雅黑" pitchFamily="34" charset="-122"/>
              <a:ea typeface="微软雅黑" pitchFamily="34" charset="-122"/>
              <a:sym typeface="微软雅黑" pitchFamily="34" charset="-122"/>
            </a:endParaRPr>
          </a:p>
        </p:txBody>
      </p:sp>
      <p:sp>
        <p:nvSpPr>
          <p:cNvPr id="11" name="矩形 3"/>
          <p:cNvSpPr>
            <a:spLocks noChangeArrowheads="1"/>
          </p:cNvSpPr>
          <p:nvPr/>
        </p:nvSpPr>
        <p:spPr bwMode="auto">
          <a:xfrm>
            <a:off x="6905220" y="0"/>
            <a:ext cx="1074828" cy="431800"/>
          </a:xfrm>
          <a:prstGeom prst="rect">
            <a:avLst/>
          </a:prstGeom>
          <a:noFill/>
          <a:ln>
            <a:noFill/>
          </a:ln>
        </p:spPr>
        <p:txBody>
          <a:bodyPr anchor="ctr"/>
          <a:lstStyle/>
          <a:p>
            <a:pPr algn="ctr"/>
            <a:r>
              <a:rPr lang="zh-CN" altLang="en-US" sz="1600" dirty="0">
                <a:solidFill>
                  <a:srgbClr val="FFFFFF"/>
                </a:solidFill>
                <a:latin typeface="微软雅黑" pitchFamily="34" charset="-122"/>
                <a:ea typeface="微软雅黑" pitchFamily="34" charset="-122"/>
                <a:sym typeface="微软雅黑" pitchFamily="34" charset="-122"/>
              </a:rPr>
              <a:t>处理方法</a:t>
            </a:r>
            <a:endParaRPr lang="zh-CN" altLang="zh-CN" sz="1600" dirty="0">
              <a:solidFill>
                <a:srgbClr val="FFFFFF"/>
              </a:solidFill>
              <a:latin typeface="微软雅黑" pitchFamily="34" charset="-122"/>
              <a:ea typeface="微软雅黑" pitchFamily="34" charset="-122"/>
              <a:sym typeface="微软雅黑" pitchFamily="34" charset="-122"/>
            </a:endParaRPr>
          </a:p>
        </p:txBody>
      </p:sp>
      <p:sp>
        <p:nvSpPr>
          <p:cNvPr id="12" name="矩形 3"/>
          <p:cNvSpPr>
            <a:spLocks noChangeArrowheads="1"/>
          </p:cNvSpPr>
          <p:nvPr/>
        </p:nvSpPr>
        <p:spPr bwMode="auto">
          <a:xfrm>
            <a:off x="5740234" y="0"/>
            <a:ext cx="1164986" cy="431800"/>
          </a:xfrm>
          <a:prstGeom prst="rect">
            <a:avLst/>
          </a:prstGeom>
          <a:solidFill>
            <a:srgbClr val="FF9500"/>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r>
              <a:rPr lang="zh-CN" altLang="en-US" sz="1600" dirty="0">
                <a:solidFill>
                  <a:srgbClr val="FFFFFF"/>
                </a:solidFill>
                <a:latin typeface="微软雅黑" pitchFamily="34" charset="-122"/>
                <a:ea typeface="微软雅黑" pitchFamily="34" charset="-122"/>
                <a:sym typeface="微软雅黑" pitchFamily="34" charset="-122"/>
              </a:rPr>
              <a:t>处理原则</a:t>
            </a:r>
            <a:endParaRPr lang="zh-CN" altLang="zh-CN" sz="1600" dirty="0">
              <a:solidFill>
                <a:srgbClr val="FFFFFF"/>
              </a:solidFill>
              <a:latin typeface="微软雅黑" pitchFamily="34" charset="-122"/>
              <a:ea typeface="微软雅黑" pitchFamily="34" charset="-122"/>
              <a:sym typeface="微软雅黑" pitchFamily="34" charset="-122"/>
            </a:endParaRPr>
          </a:p>
        </p:txBody>
      </p:sp>
      <p:sp>
        <p:nvSpPr>
          <p:cNvPr id="13" name="椭圆 19"/>
          <p:cNvSpPr>
            <a:spLocks noChangeArrowheads="1"/>
          </p:cNvSpPr>
          <p:nvPr/>
        </p:nvSpPr>
        <p:spPr bwMode="auto">
          <a:xfrm>
            <a:off x="270646" y="36512"/>
            <a:ext cx="358775" cy="358775"/>
          </a:xfrm>
          <a:prstGeom prst="ellipse">
            <a:avLst/>
          </a:prstGeom>
          <a:solidFill>
            <a:srgbClr val="FFFFFF">
              <a:alpha val="34000"/>
            </a:srgbClr>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14" name="五边形 44"/>
          <p:cNvSpPr>
            <a:spLocks noChangeArrowheads="1"/>
          </p:cNvSpPr>
          <p:nvPr/>
        </p:nvSpPr>
        <p:spPr bwMode="auto">
          <a:xfrm>
            <a:off x="0" y="734506"/>
            <a:ext cx="513976" cy="448469"/>
          </a:xfrm>
          <a:prstGeom prst="homePlate">
            <a:avLst>
              <a:gd name="adj" fmla="val 31983"/>
            </a:avLst>
          </a:prstGeom>
          <a:solidFill>
            <a:schemeClr val="bg1">
              <a:lumMod val="65000"/>
            </a:schemeClr>
          </a:solidFill>
          <a:ln>
            <a:noFill/>
          </a:ln>
          <a:extLst/>
        </p:spPr>
        <p:txBody>
          <a:bodyPr anchor="ctr"/>
          <a:lstStyle/>
          <a:p>
            <a:pPr algn="ctr"/>
            <a:endParaRPr lang="zh-CN" altLang="zh-CN">
              <a:solidFill>
                <a:srgbClr val="FFFFFF"/>
              </a:solidFill>
              <a:latin typeface="宋体" pitchFamily="2" charset="-122"/>
              <a:sym typeface="宋体" pitchFamily="2" charset="-122"/>
            </a:endParaRPr>
          </a:p>
        </p:txBody>
      </p:sp>
      <p:cxnSp>
        <p:nvCxnSpPr>
          <p:cNvPr id="15" name="直接连接符 14"/>
          <p:cNvCxnSpPr/>
          <p:nvPr/>
        </p:nvCxnSpPr>
        <p:spPr>
          <a:xfrm>
            <a:off x="4572000" y="1491630"/>
            <a:ext cx="29284" cy="3168352"/>
          </a:xfrm>
          <a:prstGeom prst="line">
            <a:avLst/>
          </a:prstGeom>
          <a:ln w="19050">
            <a:solidFill>
              <a:srgbClr val="AE6B34"/>
            </a:solidFill>
            <a:prstDash val="sysDash"/>
          </a:ln>
        </p:spPr>
        <p:style>
          <a:lnRef idx="1">
            <a:schemeClr val="accent1"/>
          </a:lnRef>
          <a:fillRef idx="0">
            <a:schemeClr val="accent1"/>
          </a:fillRef>
          <a:effectRef idx="0">
            <a:schemeClr val="accent1"/>
          </a:effectRef>
          <a:fontRef idx="minor">
            <a:schemeClr val="tx1"/>
          </a:fontRef>
        </p:style>
      </p:cxnSp>
      <p:pic>
        <p:nvPicPr>
          <p:cNvPr id="4" name="Picture 2" descr="https://p4.ssl.cdn.btime.com/t0164a62d269024db15.jpg?size=500x32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19499" y="734506"/>
            <a:ext cx="1552119" cy="993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69286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a:xfrm>
            <a:off x="3779912" y="1419622"/>
            <a:ext cx="1736971" cy="431627"/>
          </a:xfrm>
          <a:prstGeom prst="rect">
            <a:avLst/>
          </a:prstGeom>
          <a:effectLst/>
        </p:spPr>
        <p:txBody>
          <a:bodyP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zh-CN" altLang="en-US" sz="2400" dirty="0" smtClean="0">
                <a:solidFill>
                  <a:srgbClr val="FF0000"/>
                </a:solidFill>
                <a:effectLst/>
                <a:latin typeface="微软雅黑" panose="020B0503020204020204" pitchFamily="34" charset="-122"/>
                <a:ea typeface="微软雅黑" panose="020B0503020204020204" pitchFamily="34" charset="-122"/>
              </a:rPr>
              <a:t>财物丢失</a:t>
            </a:r>
            <a:endParaRPr lang="zh-CN" altLang="en-US" sz="2400" dirty="0">
              <a:solidFill>
                <a:srgbClr val="FF0000"/>
              </a:solidFill>
              <a:effectLst/>
              <a:latin typeface="微软雅黑" panose="020B0503020204020204" pitchFamily="34" charset="-122"/>
              <a:ea typeface="微软雅黑" panose="020B0503020204020204" pitchFamily="34" charset="-122"/>
            </a:endParaRPr>
          </a:p>
        </p:txBody>
      </p:sp>
      <p:sp>
        <p:nvSpPr>
          <p:cNvPr id="5" name="矩形 4"/>
          <p:cNvSpPr/>
          <p:nvPr/>
        </p:nvSpPr>
        <p:spPr>
          <a:xfrm>
            <a:off x="732270" y="2211710"/>
            <a:ext cx="3511365" cy="1938992"/>
          </a:xfrm>
          <a:prstGeom prst="rect">
            <a:avLst/>
          </a:prstGeom>
        </p:spPr>
        <p:txBody>
          <a:bodyPr wrap="square">
            <a:spAutoFit/>
          </a:bodyPr>
          <a:lstStyle/>
          <a:p>
            <a:r>
              <a:rPr lang="zh-CN" altLang="en-US"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rPr>
              <a:t>案例</a:t>
            </a:r>
            <a:endParaRPr lang="en-US" altLang="zh-CN"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endParaRPr>
          </a:p>
          <a:p>
            <a:r>
              <a:rPr lang="zh-CN" altLang="en-US" sz="2000" dirty="0" smtClean="0">
                <a:latin typeface="微软雅黑" panose="020B0503020204020204" pitchFamily="34" charset="-122"/>
                <a:ea typeface="微软雅黑" panose="020B0503020204020204" pitchFamily="34" charset="-122"/>
              </a:rPr>
              <a:t>班级</a:t>
            </a:r>
            <a:r>
              <a:rPr lang="zh-CN" altLang="en-US" sz="2000" dirty="0">
                <a:latin typeface="微软雅黑" panose="020B0503020204020204" pitchFamily="34" charset="-122"/>
                <a:ea typeface="微软雅黑" panose="020B0503020204020204" pitchFamily="34" charset="-122"/>
              </a:rPr>
              <a:t>体育课结束，有学生</a:t>
            </a:r>
            <a:r>
              <a:rPr lang="en-US" altLang="zh-CN" sz="2000" dirty="0">
                <a:latin typeface="微软雅黑" panose="020B0503020204020204" pitchFamily="34" charset="-122"/>
                <a:ea typeface="微软雅黑" panose="020B0503020204020204" pitchFamily="34" charset="-122"/>
              </a:rPr>
              <a:t>L</a:t>
            </a:r>
            <a:r>
              <a:rPr lang="zh-CN" altLang="en-US" sz="2000" dirty="0">
                <a:latin typeface="微软雅黑" panose="020B0503020204020204" pitchFamily="34" charset="-122"/>
                <a:ea typeface="微软雅黑" panose="020B0503020204020204" pitchFamily="34" charset="-122"/>
              </a:rPr>
              <a:t>到班主任处反映自己放在口袋里的</a:t>
            </a:r>
            <a:r>
              <a:rPr lang="en-US" altLang="zh-CN" sz="2000" dirty="0">
                <a:solidFill>
                  <a:srgbClr val="FF0000"/>
                </a:solidFill>
                <a:latin typeface="微软雅黑" panose="020B0503020204020204" pitchFamily="34" charset="-122"/>
                <a:ea typeface="微软雅黑" panose="020B0503020204020204" pitchFamily="34" charset="-122"/>
              </a:rPr>
              <a:t>600</a:t>
            </a:r>
            <a:r>
              <a:rPr lang="zh-CN" altLang="en-US" sz="2000" dirty="0">
                <a:solidFill>
                  <a:srgbClr val="FF0000"/>
                </a:solidFill>
                <a:latin typeface="微软雅黑" panose="020B0503020204020204" pitchFamily="34" charset="-122"/>
                <a:ea typeface="微软雅黑" panose="020B0503020204020204" pitchFamily="34" charset="-122"/>
              </a:rPr>
              <a:t>元钱不见</a:t>
            </a:r>
            <a:r>
              <a:rPr lang="zh-CN" altLang="en-US" sz="2000" dirty="0" smtClean="0">
                <a:solidFill>
                  <a:srgbClr val="FF0000"/>
                </a:solidFill>
                <a:latin typeface="微软雅黑" panose="020B0503020204020204" pitchFamily="34" charset="-122"/>
                <a:ea typeface="微软雅黑" panose="020B0503020204020204" pitchFamily="34" charset="-122"/>
              </a:rPr>
              <a:t>了</a:t>
            </a:r>
            <a:endParaRPr lang="en-US" altLang="zh-CN" sz="2000" dirty="0" smtClean="0">
              <a:solidFill>
                <a:srgbClr val="FF0000"/>
              </a:solidFill>
              <a:latin typeface="微软雅黑" panose="020B0503020204020204" pitchFamily="34" charset="-122"/>
              <a:ea typeface="微软雅黑" panose="020B0503020204020204" pitchFamily="34" charset="-122"/>
            </a:endParaRPr>
          </a:p>
          <a:p>
            <a:endParaRPr lang="en-US" altLang="zh-CN" sz="2000" dirty="0" smtClean="0">
              <a:solidFill>
                <a:srgbClr val="FF0000"/>
              </a:solidFill>
              <a:latin typeface="微软雅黑" panose="020B0503020204020204" pitchFamily="34" charset="-122"/>
              <a:ea typeface="微软雅黑" panose="020B0503020204020204" pitchFamily="34" charset="-122"/>
            </a:endParaRPr>
          </a:p>
          <a:p>
            <a:r>
              <a:rPr lang="zh-CN" altLang="en-US" sz="2000" dirty="0" smtClean="0">
                <a:latin typeface="微软雅黑" panose="020B0503020204020204" pitchFamily="34" charset="-122"/>
                <a:ea typeface="微软雅黑" panose="020B0503020204020204" pitchFamily="34" charset="-122"/>
              </a:rPr>
              <a:t>班主任怎么处理？</a:t>
            </a:r>
            <a:endParaRPr lang="en-US" altLang="zh-CN" sz="2000" dirty="0">
              <a:latin typeface="微软雅黑" panose="020B0503020204020204" pitchFamily="34" charset="-122"/>
              <a:ea typeface="微软雅黑" panose="020B0503020204020204" pitchFamily="34" charset="-122"/>
            </a:endParaRPr>
          </a:p>
        </p:txBody>
      </p:sp>
      <p:pic>
        <p:nvPicPr>
          <p:cNvPr id="3074" name="Picture 2" descr="http://www.shundecity.com/uploads/allimg/2013/07/23/557013745529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2084161"/>
            <a:ext cx="3528392" cy="2592288"/>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p:cNvSpPr>
            <a:spLocks noChangeArrowheads="1"/>
          </p:cNvSpPr>
          <p:nvPr/>
        </p:nvSpPr>
        <p:spPr bwMode="auto">
          <a:xfrm>
            <a:off x="0" y="0"/>
            <a:ext cx="9144000" cy="431800"/>
          </a:xfrm>
          <a:prstGeom prst="rect">
            <a:avLst/>
          </a:prstGeom>
          <a:solidFill>
            <a:srgbClr val="5C3F41"/>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9" name="矩形 1"/>
          <p:cNvSpPr>
            <a:spLocks noChangeArrowheads="1"/>
          </p:cNvSpPr>
          <p:nvPr/>
        </p:nvSpPr>
        <p:spPr bwMode="auto">
          <a:xfrm>
            <a:off x="0" y="431800"/>
            <a:ext cx="9163250" cy="45719"/>
          </a:xfrm>
          <a:prstGeom prst="rect">
            <a:avLst/>
          </a:prstGeom>
          <a:solidFill>
            <a:srgbClr val="FF9500"/>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10" name="矩形 3"/>
          <p:cNvSpPr>
            <a:spLocks noChangeArrowheads="1"/>
          </p:cNvSpPr>
          <p:nvPr/>
        </p:nvSpPr>
        <p:spPr bwMode="auto">
          <a:xfrm>
            <a:off x="4601284" y="0"/>
            <a:ext cx="1138950" cy="431800"/>
          </a:xfrm>
          <a:prstGeom prst="rect">
            <a:avLst/>
          </a:prstGeom>
          <a:noFill/>
          <a:ln>
            <a:noFill/>
          </a:ln>
          <a:extLst/>
        </p:spPr>
        <p:txBody>
          <a:bodyPr anchor="ctr"/>
          <a:lstStyle/>
          <a:p>
            <a:pPr algn="ctr"/>
            <a:r>
              <a:rPr lang="zh-CN" altLang="en-US" sz="1600" dirty="0">
                <a:solidFill>
                  <a:srgbClr val="FFFFFF"/>
                </a:solidFill>
                <a:latin typeface="微软雅黑" pitchFamily="34" charset="-122"/>
                <a:ea typeface="微软雅黑" pitchFamily="34" charset="-122"/>
                <a:sym typeface="微软雅黑" pitchFamily="34" charset="-122"/>
              </a:rPr>
              <a:t>基础知识</a:t>
            </a:r>
            <a:endParaRPr lang="zh-CN" altLang="zh-CN" sz="1600" dirty="0">
              <a:solidFill>
                <a:srgbClr val="FFFFFF"/>
              </a:solidFill>
              <a:latin typeface="微软雅黑" pitchFamily="34" charset="-122"/>
              <a:ea typeface="微软雅黑" pitchFamily="34" charset="-122"/>
              <a:sym typeface="微软雅黑" pitchFamily="34" charset="-122"/>
            </a:endParaRPr>
          </a:p>
        </p:txBody>
      </p:sp>
      <p:sp>
        <p:nvSpPr>
          <p:cNvPr id="11" name="矩形 3"/>
          <p:cNvSpPr>
            <a:spLocks noChangeArrowheads="1"/>
          </p:cNvSpPr>
          <p:nvPr/>
        </p:nvSpPr>
        <p:spPr bwMode="auto">
          <a:xfrm>
            <a:off x="7968606" y="0"/>
            <a:ext cx="1026147" cy="431800"/>
          </a:xfrm>
          <a:prstGeom prst="rect">
            <a:avLst/>
          </a:prstGeom>
          <a:noFill/>
          <a:ln>
            <a:noFill/>
          </a:ln>
          <a:extLst/>
        </p:spPr>
        <p:txBody>
          <a:bodyPr anchor="ctr"/>
          <a:lstStyle/>
          <a:p>
            <a:pPr algn="ctr"/>
            <a:r>
              <a:rPr lang="zh-CN" altLang="en-US" sz="1600" dirty="0">
                <a:solidFill>
                  <a:srgbClr val="FFFFFF"/>
                </a:solidFill>
                <a:latin typeface="微软雅黑" pitchFamily="34" charset="-122"/>
                <a:ea typeface="微软雅黑" pitchFamily="34" charset="-122"/>
                <a:sym typeface="微软雅黑" pitchFamily="34" charset="-122"/>
              </a:rPr>
              <a:t>善后预防</a:t>
            </a:r>
            <a:endParaRPr lang="zh-CN" altLang="zh-CN" sz="1600" dirty="0">
              <a:solidFill>
                <a:srgbClr val="FFFFFF"/>
              </a:solidFill>
              <a:latin typeface="微软雅黑" pitchFamily="34" charset="-122"/>
              <a:ea typeface="微软雅黑" pitchFamily="34" charset="-122"/>
              <a:sym typeface="微软雅黑" pitchFamily="34" charset="-122"/>
            </a:endParaRPr>
          </a:p>
        </p:txBody>
      </p:sp>
      <p:sp>
        <p:nvSpPr>
          <p:cNvPr id="12" name="矩形 3"/>
          <p:cNvSpPr>
            <a:spLocks noChangeArrowheads="1"/>
          </p:cNvSpPr>
          <p:nvPr/>
        </p:nvSpPr>
        <p:spPr bwMode="auto">
          <a:xfrm>
            <a:off x="6905220" y="0"/>
            <a:ext cx="1074828" cy="431800"/>
          </a:xfrm>
          <a:prstGeom prst="rect">
            <a:avLst/>
          </a:prstGeom>
          <a:solidFill>
            <a:srgbClr val="FF9500"/>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r>
              <a:rPr lang="zh-CN" altLang="en-US" sz="1600" dirty="0">
                <a:solidFill>
                  <a:srgbClr val="FFFFFF"/>
                </a:solidFill>
                <a:latin typeface="微软雅黑" pitchFamily="34" charset="-122"/>
                <a:ea typeface="微软雅黑" pitchFamily="34" charset="-122"/>
                <a:sym typeface="微软雅黑" pitchFamily="34" charset="-122"/>
              </a:rPr>
              <a:t>处理方法</a:t>
            </a:r>
            <a:endParaRPr lang="zh-CN" altLang="zh-CN" sz="1600" dirty="0">
              <a:solidFill>
                <a:srgbClr val="FFFFFF"/>
              </a:solidFill>
              <a:latin typeface="微软雅黑" pitchFamily="34" charset="-122"/>
              <a:ea typeface="微软雅黑" pitchFamily="34" charset="-122"/>
              <a:sym typeface="微软雅黑" pitchFamily="34" charset="-122"/>
            </a:endParaRPr>
          </a:p>
        </p:txBody>
      </p:sp>
      <p:sp>
        <p:nvSpPr>
          <p:cNvPr id="13" name="矩形 3"/>
          <p:cNvSpPr>
            <a:spLocks noChangeArrowheads="1"/>
          </p:cNvSpPr>
          <p:nvPr/>
        </p:nvSpPr>
        <p:spPr bwMode="auto">
          <a:xfrm>
            <a:off x="5740234" y="0"/>
            <a:ext cx="1164986" cy="431800"/>
          </a:xfrm>
          <a:prstGeom prst="rect">
            <a:avLst/>
          </a:prstGeom>
          <a:noFill/>
          <a:ln>
            <a:noFill/>
          </a:ln>
          <a:extLst/>
        </p:spPr>
        <p:txBody>
          <a:bodyPr anchor="ctr"/>
          <a:lstStyle/>
          <a:p>
            <a:pPr algn="ctr"/>
            <a:r>
              <a:rPr lang="zh-CN" altLang="en-US" sz="1600" dirty="0">
                <a:solidFill>
                  <a:srgbClr val="FFFFFF"/>
                </a:solidFill>
                <a:latin typeface="微软雅黑" pitchFamily="34" charset="-122"/>
                <a:ea typeface="微软雅黑" pitchFamily="34" charset="-122"/>
                <a:sym typeface="微软雅黑" pitchFamily="34" charset="-122"/>
              </a:rPr>
              <a:t>处理原则</a:t>
            </a:r>
            <a:endParaRPr lang="zh-CN" altLang="zh-CN" sz="1600" dirty="0">
              <a:solidFill>
                <a:srgbClr val="FFFFFF"/>
              </a:solidFill>
              <a:latin typeface="微软雅黑" pitchFamily="34" charset="-122"/>
              <a:ea typeface="微软雅黑" pitchFamily="34" charset="-122"/>
              <a:sym typeface="微软雅黑" pitchFamily="34" charset="-122"/>
            </a:endParaRPr>
          </a:p>
        </p:txBody>
      </p:sp>
      <p:sp>
        <p:nvSpPr>
          <p:cNvPr id="14" name="椭圆 19"/>
          <p:cNvSpPr>
            <a:spLocks noChangeArrowheads="1"/>
          </p:cNvSpPr>
          <p:nvPr/>
        </p:nvSpPr>
        <p:spPr bwMode="auto">
          <a:xfrm>
            <a:off x="270646" y="36512"/>
            <a:ext cx="358775" cy="358775"/>
          </a:xfrm>
          <a:prstGeom prst="ellipse">
            <a:avLst/>
          </a:prstGeom>
          <a:solidFill>
            <a:srgbClr val="FFFFFF">
              <a:alpha val="34000"/>
            </a:srgbClr>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15" name="五边形 44"/>
          <p:cNvSpPr>
            <a:spLocks noChangeArrowheads="1"/>
          </p:cNvSpPr>
          <p:nvPr/>
        </p:nvSpPr>
        <p:spPr bwMode="auto">
          <a:xfrm>
            <a:off x="0" y="734506"/>
            <a:ext cx="513976" cy="448469"/>
          </a:xfrm>
          <a:prstGeom prst="homePlate">
            <a:avLst>
              <a:gd name="adj" fmla="val 31983"/>
            </a:avLst>
          </a:prstGeom>
          <a:solidFill>
            <a:schemeClr val="bg1">
              <a:lumMod val="65000"/>
            </a:schemeClr>
          </a:solidFill>
          <a:ln>
            <a:noFill/>
          </a:ln>
          <a:extLst/>
        </p:spPr>
        <p:txBody>
          <a:bodyPr anchor="ctr"/>
          <a:lstStyle/>
          <a:p>
            <a:pPr algn="ctr"/>
            <a:endParaRPr lang="zh-CN" altLang="zh-CN">
              <a:solidFill>
                <a:srgbClr val="FFFFFF"/>
              </a:solidFill>
              <a:latin typeface="宋体" pitchFamily="2" charset="-122"/>
              <a:sym typeface="宋体" pitchFamily="2" charset="-122"/>
            </a:endParaRPr>
          </a:p>
        </p:txBody>
      </p:sp>
      <p:sp>
        <p:nvSpPr>
          <p:cNvPr id="16" name="标题 1"/>
          <p:cNvSpPr txBox="1">
            <a:spLocks/>
          </p:cNvSpPr>
          <p:nvPr/>
        </p:nvSpPr>
        <p:spPr>
          <a:xfrm>
            <a:off x="522690" y="735455"/>
            <a:ext cx="2952327" cy="44752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400" b="1" dirty="0" smtClean="0"/>
              <a:t>案例介绍</a:t>
            </a:r>
            <a:endParaRPr lang="zh-CN" altLang="en-US" sz="2400" b="1" dirty="0"/>
          </a:p>
        </p:txBody>
      </p:sp>
    </p:spTree>
    <p:extLst>
      <p:ext uri="{BB962C8B-B14F-4D97-AF65-F5344CB8AC3E}">
        <p14:creationId xmlns:p14="http://schemas.microsoft.com/office/powerpoint/2010/main" val="34281490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a:off x="2083139" y="1954078"/>
            <a:ext cx="4392488" cy="2255855"/>
          </a:xfrm>
          <a:prstGeom prst="triangle">
            <a:avLst>
              <a:gd name="adj" fmla="val 48516"/>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zh-CN" altLang="en-US"/>
          </a:p>
        </p:txBody>
      </p:sp>
      <p:sp>
        <p:nvSpPr>
          <p:cNvPr id="3" name="椭圆 2"/>
          <p:cNvSpPr/>
          <p:nvPr/>
        </p:nvSpPr>
        <p:spPr>
          <a:xfrm>
            <a:off x="1465461" y="3929248"/>
            <a:ext cx="9144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2400" b="1" dirty="0" smtClean="0"/>
              <a:t>时间</a:t>
            </a:r>
            <a:endParaRPr lang="zh-CN" altLang="en-US" sz="2400" b="1" dirty="0"/>
          </a:p>
        </p:txBody>
      </p:sp>
      <p:sp>
        <p:nvSpPr>
          <p:cNvPr id="4" name="椭圆 3"/>
          <p:cNvSpPr/>
          <p:nvPr/>
        </p:nvSpPr>
        <p:spPr>
          <a:xfrm>
            <a:off x="6289359" y="3902614"/>
            <a:ext cx="9144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2400" b="1" dirty="0" smtClean="0"/>
              <a:t>地点</a:t>
            </a:r>
            <a:endParaRPr lang="zh-CN" altLang="en-US" sz="2400" b="1" dirty="0"/>
          </a:p>
        </p:txBody>
      </p:sp>
      <p:sp>
        <p:nvSpPr>
          <p:cNvPr id="5" name="椭圆 4"/>
          <p:cNvSpPr/>
          <p:nvPr/>
        </p:nvSpPr>
        <p:spPr>
          <a:xfrm>
            <a:off x="3817601" y="1418293"/>
            <a:ext cx="9144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2400" b="1" dirty="0" smtClean="0"/>
              <a:t>人</a:t>
            </a:r>
            <a:endParaRPr lang="zh-CN" altLang="en-US" sz="2400" b="1" dirty="0"/>
          </a:p>
        </p:txBody>
      </p:sp>
      <p:sp>
        <p:nvSpPr>
          <p:cNvPr id="6" name="椭圆 5"/>
          <p:cNvSpPr/>
          <p:nvPr/>
        </p:nvSpPr>
        <p:spPr>
          <a:xfrm>
            <a:off x="3019245" y="2643758"/>
            <a:ext cx="2448273" cy="1566174"/>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zh-CN" altLang="en-US" sz="2800" dirty="0" smtClean="0">
                <a:solidFill>
                  <a:srgbClr val="FF0000"/>
                </a:solidFill>
              </a:rPr>
              <a:t>利用各种资源排除怀疑对象</a:t>
            </a:r>
            <a:endParaRPr lang="zh-CN" altLang="en-US" sz="2800" dirty="0">
              <a:solidFill>
                <a:srgbClr val="FF0000"/>
              </a:solidFill>
            </a:endParaRPr>
          </a:p>
        </p:txBody>
      </p:sp>
      <p:sp>
        <p:nvSpPr>
          <p:cNvPr id="7" name="椭圆 6"/>
          <p:cNvSpPr/>
          <p:nvPr/>
        </p:nvSpPr>
        <p:spPr>
          <a:xfrm>
            <a:off x="901193" y="575689"/>
            <a:ext cx="1021468" cy="766101"/>
          </a:xfrm>
          <a:prstGeom prst="ellipse">
            <a:avLst/>
          </a:prstGeom>
          <a:blipFill rotWithShape="0">
            <a:blip r:embed="rId2"/>
            <a:stretch>
              <a:fillRect/>
            </a:stretch>
          </a:blipFill>
        </p:spPr>
        <p:style>
          <a:lnRef idx="2">
            <a:schemeClr val="lt1">
              <a:hueOff val="0"/>
              <a:satOff val="0"/>
              <a:lumOff val="0"/>
              <a:alphaOff val="0"/>
            </a:schemeClr>
          </a:lnRef>
          <a:fillRef idx="1">
            <a:scrgbClr r="0" g="0" b="0"/>
          </a:fillRef>
          <a:effectRef idx="0">
            <a:schemeClr val="accent5">
              <a:tint val="50000"/>
              <a:hueOff val="-99108"/>
              <a:satOff val="-8382"/>
              <a:lumOff val="-3053"/>
              <a:alphaOff val="0"/>
            </a:schemeClr>
          </a:effectRef>
          <a:fontRef idx="minor">
            <a:schemeClr val="lt1">
              <a:hueOff val="0"/>
              <a:satOff val="0"/>
              <a:lumOff val="0"/>
              <a:alphaOff val="0"/>
            </a:schemeClr>
          </a:fontRef>
        </p:style>
      </p:sp>
      <p:graphicFrame>
        <p:nvGraphicFramePr>
          <p:cNvPr id="13" name="图示 12"/>
          <p:cNvGraphicFramePr/>
          <p:nvPr>
            <p:extLst>
              <p:ext uri="{D42A27DB-BD31-4B8C-83A1-F6EECF244321}">
                <p14:modId xmlns:p14="http://schemas.microsoft.com/office/powerpoint/2010/main" val="437808268"/>
              </p:ext>
            </p:extLst>
          </p:nvPr>
        </p:nvGraphicFramePr>
        <p:xfrm>
          <a:off x="5746427" y="1983854"/>
          <a:ext cx="2571768" cy="13096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矩形 6"/>
          <p:cNvSpPr>
            <a:spLocks noChangeArrowheads="1"/>
          </p:cNvSpPr>
          <p:nvPr/>
        </p:nvSpPr>
        <p:spPr bwMode="auto">
          <a:xfrm>
            <a:off x="0" y="0"/>
            <a:ext cx="9144000" cy="431800"/>
          </a:xfrm>
          <a:prstGeom prst="rect">
            <a:avLst/>
          </a:prstGeom>
          <a:solidFill>
            <a:srgbClr val="5C3F41"/>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14" name="矩形 1"/>
          <p:cNvSpPr>
            <a:spLocks noChangeArrowheads="1"/>
          </p:cNvSpPr>
          <p:nvPr/>
        </p:nvSpPr>
        <p:spPr bwMode="auto">
          <a:xfrm>
            <a:off x="0" y="431800"/>
            <a:ext cx="9163250" cy="45719"/>
          </a:xfrm>
          <a:prstGeom prst="rect">
            <a:avLst/>
          </a:prstGeom>
          <a:solidFill>
            <a:srgbClr val="FF9500"/>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15" name="矩形 3"/>
          <p:cNvSpPr>
            <a:spLocks noChangeArrowheads="1"/>
          </p:cNvSpPr>
          <p:nvPr/>
        </p:nvSpPr>
        <p:spPr bwMode="auto">
          <a:xfrm>
            <a:off x="4601284" y="0"/>
            <a:ext cx="1138950" cy="431800"/>
          </a:xfrm>
          <a:prstGeom prst="rect">
            <a:avLst/>
          </a:prstGeom>
          <a:noFill/>
          <a:ln>
            <a:noFill/>
          </a:ln>
          <a:extLst/>
        </p:spPr>
        <p:txBody>
          <a:bodyPr anchor="ctr"/>
          <a:lstStyle/>
          <a:p>
            <a:pPr algn="ctr"/>
            <a:r>
              <a:rPr lang="zh-CN" altLang="en-US" sz="1600" dirty="0">
                <a:solidFill>
                  <a:srgbClr val="FFFFFF"/>
                </a:solidFill>
                <a:latin typeface="微软雅黑" pitchFamily="34" charset="-122"/>
                <a:ea typeface="微软雅黑" pitchFamily="34" charset="-122"/>
                <a:sym typeface="微软雅黑" pitchFamily="34" charset="-122"/>
              </a:rPr>
              <a:t>基础知识</a:t>
            </a:r>
            <a:endParaRPr lang="zh-CN" altLang="zh-CN" sz="1600" dirty="0">
              <a:solidFill>
                <a:srgbClr val="FFFFFF"/>
              </a:solidFill>
              <a:latin typeface="微软雅黑" pitchFamily="34" charset="-122"/>
              <a:ea typeface="微软雅黑" pitchFamily="34" charset="-122"/>
              <a:sym typeface="微软雅黑" pitchFamily="34" charset="-122"/>
            </a:endParaRPr>
          </a:p>
        </p:txBody>
      </p:sp>
      <p:sp>
        <p:nvSpPr>
          <p:cNvPr id="16" name="矩形 3"/>
          <p:cNvSpPr>
            <a:spLocks noChangeArrowheads="1"/>
          </p:cNvSpPr>
          <p:nvPr/>
        </p:nvSpPr>
        <p:spPr bwMode="auto">
          <a:xfrm>
            <a:off x="7968606" y="0"/>
            <a:ext cx="1026147" cy="431800"/>
          </a:xfrm>
          <a:prstGeom prst="rect">
            <a:avLst/>
          </a:prstGeom>
          <a:noFill/>
          <a:ln>
            <a:noFill/>
          </a:ln>
          <a:extLst/>
        </p:spPr>
        <p:txBody>
          <a:bodyPr anchor="ctr"/>
          <a:lstStyle/>
          <a:p>
            <a:pPr algn="ctr"/>
            <a:r>
              <a:rPr lang="zh-CN" altLang="en-US" sz="1600" dirty="0">
                <a:solidFill>
                  <a:srgbClr val="FFFFFF"/>
                </a:solidFill>
                <a:latin typeface="微软雅黑" pitchFamily="34" charset="-122"/>
                <a:ea typeface="微软雅黑" pitchFamily="34" charset="-122"/>
                <a:sym typeface="微软雅黑" pitchFamily="34" charset="-122"/>
              </a:rPr>
              <a:t>善后预防</a:t>
            </a:r>
            <a:endParaRPr lang="zh-CN" altLang="zh-CN" sz="1600" dirty="0">
              <a:solidFill>
                <a:srgbClr val="FFFFFF"/>
              </a:solidFill>
              <a:latin typeface="微软雅黑" pitchFamily="34" charset="-122"/>
              <a:ea typeface="微软雅黑" pitchFamily="34" charset="-122"/>
              <a:sym typeface="微软雅黑" pitchFamily="34" charset="-122"/>
            </a:endParaRPr>
          </a:p>
        </p:txBody>
      </p:sp>
      <p:sp>
        <p:nvSpPr>
          <p:cNvPr id="17" name="矩形 3"/>
          <p:cNvSpPr>
            <a:spLocks noChangeArrowheads="1"/>
          </p:cNvSpPr>
          <p:nvPr/>
        </p:nvSpPr>
        <p:spPr bwMode="auto">
          <a:xfrm>
            <a:off x="6905220" y="0"/>
            <a:ext cx="1074828" cy="431800"/>
          </a:xfrm>
          <a:prstGeom prst="rect">
            <a:avLst/>
          </a:prstGeom>
          <a:solidFill>
            <a:srgbClr val="FF9500"/>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r>
              <a:rPr lang="zh-CN" altLang="en-US" sz="1600" dirty="0">
                <a:solidFill>
                  <a:srgbClr val="FFFFFF"/>
                </a:solidFill>
                <a:latin typeface="微软雅黑" pitchFamily="34" charset="-122"/>
                <a:ea typeface="微软雅黑" pitchFamily="34" charset="-122"/>
                <a:sym typeface="微软雅黑" pitchFamily="34" charset="-122"/>
              </a:rPr>
              <a:t>处理方法</a:t>
            </a:r>
            <a:endParaRPr lang="zh-CN" altLang="zh-CN" sz="1600" dirty="0">
              <a:solidFill>
                <a:srgbClr val="FFFFFF"/>
              </a:solidFill>
              <a:latin typeface="微软雅黑" pitchFamily="34" charset="-122"/>
              <a:ea typeface="微软雅黑" pitchFamily="34" charset="-122"/>
              <a:sym typeface="微软雅黑" pitchFamily="34" charset="-122"/>
            </a:endParaRPr>
          </a:p>
        </p:txBody>
      </p:sp>
      <p:sp>
        <p:nvSpPr>
          <p:cNvPr id="18" name="矩形 3"/>
          <p:cNvSpPr>
            <a:spLocks noChangeArrowheads="1"/>
          </p:cNvSpPr>
          <p:nvPr/>
        </p:nvSpPr>
        <p:spPr bwMode="auto">
          <a:xfrm>
            <a:off x="5740234" y="0"/>
            <a:ext cx="1164986" cy="431800"/>
          </a:xfrm>
          <a:prstGeom prst="rect">
            <a:avLst/>
          </a:prstGeom>
          <a:noFill/>
          <a:ln>
            <a:noFill/>
          </a:ln>
          <a:extLst/>
        </p:spPr>
        <p:txBody>
          <a:bodyPr anchor="ctr"/>
          <a:lstStyle/>
          <a:p>
            <a:pPr algn="ctr"/>
            <a:r>
              <a:rPr lang="zh-CN" altLang="en-US" sz="1600" dirty="0">
                <a:solidFill>
                  <a:srgbClr val="FFFFFF"/>
                </a:solidFill>
                <a:latin typeface="微软雅黑" pitchFamily="34" charset="-122"/>
                <a:ea typeface="微软雅黑" pitchFamily="34" charset="-122"/>
                <a:sym typeface="微软雅黑" pitchFamily="34" charset="-122"/>
              </a:rPr>
              <a:t>处理原则</a:t>
            </a:r>
            <a:endParaRPr lang="zh-CN" altLang="zh-CN" sz="1600" dirty="0">
              <a:solidFill>
                <a:srgbClr val="FFFFFF"/>
              </a:solidFill>
              <a:latin typeface="微软雅黑" pitchFamily="34" charset="-122"/>
              <a:ea typeface="微软雅黑" pitchFamily="34" charset="-122"/>
              <a:sym typeface="微软雅黑" pitchFamily="34" charset="-122"/>
            </a:endParaRPr>
          </a:p>
        </p:txBody>
      </p:sp>
      <p:sp>
        <p:nvSpPr>
          <p:cNvPr id="19" name="椭圆 19"/>
          <p:cNvSpPr>
            <a:spLocks noChangeArrowheads="1"/>
          </p:cNvSpPr>
          <p:nvPr/>
        </p:nvSpPr>
        <p:spPr bwMode="auto">
          <a:xfrm>
            <a:off x="270646" y="36512"/>
            <a:ext cx="358775" cy="358775"/>
          </a:xfrm>
          <a:prstGeom prst="ellipse">
            <a:avLst/>
          </a:prstGeom>
          <a:solidFill>
            <a:srgbClr val="FFFFFF">
              <a:alpha val="34000"/>
            </a:srgbClr>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0" name="五边形 44"/>
          <p:cNvSpPr>
            <a:spLocks noChangeArrowheads="1"/>
          </p:cNvSpPr>
          <p:nvPr/>
        </p:nvSpPr>
        <p:spPr bwMode="auto">
          <a:xfrm>
            <a:off x="0" y="734506"/>
            <a:ext cx="513976" cy="448469"/>
          </a:xfrm>
          <a:prstGeom prst="homePlate">
            <a:avLst>
              <a:gd name="adj" fmla="val 31983"/>
            </a:avLst>
          </a:prstGeom>
          <a:solidFill>
            <a:schemeClr val="bg1">
              <a:lumMod val="65000"/>
            </a:schemeClr>
          </a:solidFill>
          <a:ln>
            <a:noFill/>
          </a:ln>
          <a:extLst/>
        </p:spPr>
        <p:txBody>
          <a:bodyPr anchor="ctr"/>
          <a:lstStyle/>
          <a:p>
            <a:pPr algn="ctr"/>
            <a:endParaRPr lang="zh-CN" altLang="zh-CN">
              <a:solidFill>
                <a:srgbClr val="FFFFFF"/>
              </a:solidFill>
              <a:latin typeface="宋体" pitchFamily="2" charset="-122"/>
              <a:sym typeface="宋体" pitchFamily="2" charset="-122"/>
            </a:endParaRPr>
          </a:p>
        </p:txBody>
      </p:sp>
    </p:spTree>
    <p:extLst>
      <p:ext uri="{BB962C8B-B14F-4D97-AF65-F5344CB8AC3E}">
        <p14:creationId xmlns:p14="http://schemas.microsoft.com/office/powerpoint/2010/main" val="17498883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29421" y="675329"/>
            <a:ext cx="2339102" cy="523220"/>
          </a:xfrm>
          <a:prstGeom prst="rect">
            <a:avLst/>
          </a:prstGeom>
          <a:effectLst>
            <a:glow rad="228600">
              <a:schemeClr val="accent2">
                <a:satMod val="175000"/>
                <a:alpha val="40000"/>
              </a:schemeClr>
            </a:glow>
          </a:effectLst>
        </p:spPr>
        <p:style>
          <a:lnRef idx="2">
            <a:schemeClr val="accent1"/>
          </a:lnRef>
          <a:fillRef idx="1">
            <a:schemeClr val="lt1"/>
          </a:fillRef>
          <a:effectRef idx="0">
            <a:schemeClr val="accent1"/>
          </a:effectRef>
          <a:fontRef idx="minor">
            <a:schemeClr val="dk1"/>
          </a:fontRef>
        </p:style>
        <p:txBody>
          <a:bodyPr wrap="none">
            <a:spAutoFit/>
          </a:bodyPr>
          <a:lstStyle/>
          <a:p>
            <a:r>
              <a:rPr lang="zh-CN" altLang="en-US" sz="2800" dirty="0" smtClean="0">
                <a:solidFill>
                  <a:srgbClr val="000000"/>
                </a:solidFill>
                <a:cs typeface="Arial" pitchFamily="34" charset="0"/>
              </a:rPr>
              <a:t>财物失窃督导</a:t>
            </a:r>
            <a:endParaRPr lang="zh-CN" altLang="en-US" sz="2800" dirty="0"/>
          </a:p>
        </p:txBody>
      </p:sp>
      <p:sp>
        <p:nvSpPr>
          <p:cNvPr id="4" name="矩形 3"/>
          <p:cNvSpPr/>
          <p:nvPr/>
        </p:nvSpPr>
        <p:spPr>
          <a:xfrm>
            <a:off x="940626" y="2085696"/>
            <a:ext cx="3262432" cy="461665"/>
          </a:xfrm>
          <a:prstGeom prst="rect">
            <a:avLst/>
          </a:prstGeom>
          <a:solidFill>
            <a:schemeClr val="accent4">
              <a:lumMod val="20000"/>
              <a:lumOff val="80000"/>
            </a:schemeClr>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zh-CN" altLang="en-US" sz="2400" dirty="0" smtClean="0">
                <a:solidFill>
                  <a:schemeClr val="tx1"/>
                </a:solidFill>
                <a:latin typeface="微软雅黑" pitchFamily="34" charset="-122"/>
                <a:ea typeface="微软雅黑" pitchFamily="34" charset="-122"/>
                <a:cs typeface="Arial" pitchFamily="34" charset="0"/>
              </a:rPr>
              <a:t>演：时间段的合理怀疑</a:t>
            </a:r>
            <a:endParaRPr lang="zh-CN" altLang="en-US" sz="2400" dirty="0">
              <a:solidFill>
                <a:schemeClr val="tx1"/>
              </a:solidFill>
              <a:latin typeface="微软雅黑" pitchFamily="34" charset="-122"/>
              <a:ea typeface="微软雅黑" pitchFamily="34" charset="-122"/>
            </a:endParaRPr>
          </a:p>
        </p:txBody>
      </p:sp>
      <p:sp>
        <p:nvSpPr>
          <p:cNvPr id="5" name="矩形 4"/>
          <p:cNvSpPr/>
          <p:nvPr/>
        </p:nvSpPr>
        <p:spPr>
          <a:xfrm>
            <a:off x="910943" y="2679762"/>
            <a:ext cx="6840334" cy="461665"/>
          </a:xfrm>
          <a:prstGeom prst="rect">
            <a:avLst/>
          </a:prstGeom>
          <a:solidFill>
            <a:schemeClr val="accent4">
              <a:lumMod val="20000"/>
              <a:lumOff val="80000"/>
            </a:schemeClr>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zh-CN" altLang="en-US" sz="2400" dirty="0" smtClean="0">
                <a:solidFill>
                  <a:schemeClr val="tx1"/>
                </a:solidFill>
                <a:latin typeface="微软雅黑" pitchFamily="34" charset="-122"/>
                <a:ea typeface="微软雅黑" pitchFamily="34" charset="-122"/>
                <a:cs typeface="Arial" pitchFamily="34" charset="0"/>
              </a:rPr>
              <a:t>导：</a:t>
            </a:r>
            <a:r>
              <a:rPr lang="zh-CN" altLang="en-US" sz="2400" b="1" dirty="0" smtClean="0">
                <a:solidFill>
                  <a:schemeClr val="tx1"/>
                </a:solidFill>
                <a:latin typeface="微软雅黑" pitchFamily="34" charset="-122"/>
                <a:ea typeface="微软雅黑" pitchFamily="34" charset="-122"/>
                <a:cs typeface="Arial" pitchFamily="34" charset="0"/>
              </a:rPr>
              <a:t>“南风效应”</a:t>
            </a:r>
            <a:r>
              <a:rPr lang="zh-CN" altLang="en-US" sz="2400" dirty="0" smtClean="0">
                <a:solidFill>
                  <a:schemeClr val="tx1"/>
                </a:solidFill>
                <a:latin typeface="微软雅黑" pitchFamily="34" charset="-122"/>
                <a:ea typeface="微软雅黑" pitchFamily="34" charset="-122"/>
                <a:cs typeface="Arial" pitchFamily="34" charset="0"/>
              </a:rPr>
              <a:t>“转移法”“自我排除法”</a:t>
            </a:r>
            <a:r>
              <a:rPr lang="en-US" altLang="zh-CN" sz="2400" dirty="0" smtClean="0">
                <a:solidFill>
                  <a:schemeClr val="tx1"/>
                </a:solidFill>
                <a:latin typeface="微软雅黑" pitchFamily="34" charset="-122"/>
                <a:ea typeface="微软雅黑" pitchFamily="34" charset="-122"/>
                <a:cs typeface="Arial" pitchFamily="34" charset="0"/>
              </a:rPr>
              <a:t>……</a:t>
            </a:r>
            <a:endParaRPr lang="zh-CN" altLang="en-US" sz="2400" dirty="0">
              <a:solidFill>
                <a:schemeClr val="tx1"/>
              </a:solidFill>
              <a:latin typeface="微软雅黑" pitchFamily="34" charset="-122"/>
              <a:ea typeface="微软雅黑" pitchFamily="34" charset="-122"/>
            </a:endParaRPr>
          </a:p>
        </p:txBody>
      </p:sp>
      <p:sp>
        <p:nvSpPr>
          <p:cNvPr id="6" name="矩形 5"/>
          <p:cNvSpPr/>
          <p:nvPr/>
        </p:nvSpPr>
        <p:spPr>
          <a:xfrm>
            <a:off x="925907" y="3377736"/>
            <a:ext cx="5416868" cy="461665"/>
          </a:xfrm>
          <a:prstGeom prst="rect">
            <a:avLst/>
          </a:prstGeom>
          <a:solidFill>
            <a:schemeClr val="accent4">
              <a:lumMod val="20000"/>
              <a:lumOff val="80000"/>
            </a:schemeClr>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zh-CN" altLang="en-US" sz="2400" dirty="0" smtClean="0">
                <a:solidFill>
                  <a:schemeClr val="tx1"/>
                </a:solidFill>
                <a:latin typeface="微软雅黑" pitchFamily="34" charset="-122"/>
                <a:ea typeface="微软雅黑" pitchFamily="34" charset="-122"/>
                <a:cs typeface="Arial" pitchFamily="34" charset="0"/>
              </a:rPr>
              <a:t>行：心理暗示，给学生一个下台阶机会</a:t>
            </a:r>
            <a:endParaRPr lang="zh-CN" altLang="en-US" sz="2400" dirty="0">
              <a:solidFill>
                <a:schemeClr val="tx1"/>
              </a:solidFill>
              <a:latin typeface="微软雅黑" pitchFamily="34" charset="-122"/>
              <a:ea typeface="微软雅黑" pitchFamily="34" charset="-122"/>
            </a:endParaRPr>
          </a:p>
        </p:txBody>
      </p:sp>
      <p:sp>
        <p:nvSpPr>
          <p:cNvPr id="7" name="矩形 6"/>
          <p:cNvSpPr/>
          <p:nvPr/>
        </p:nvSpPr>
        <p:spPr>
          <a:xfrm>
            <a:off x="910943" y="1474733"/>
            <a:ext cx="4185761" cy="461665"/>
          </a:xfrm>
          <a:prstGeom prst="rect">
            <a:avLst/>
          </a:prstGeom>
          <a:solidFill>
            <a:schemeClr val="accent4">
              <a:lumMod val="20000"/>
              <a:lumOff val="80000"/>
            </a:schemeClr>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zh-CN" altLang="en-US" sz="2400" dirty="0" smtClean="0">
                <a:solidFill>
                  <a:schemeClr val="tx1"/>
                </a:solidFill>
                <a:latin typeface="微软雅黑" pitchFamily="34" charset="-122"/>
                <a:ea typeface="微软雅黑" pitchFamily="34" charset="-122"/>
              </a:rPr>
              <a:t>推</a:t>
            </a:r>
            <a:r>
              <a:rPr lang="zh-CN" altLang="en-US" sz="2400" dirty="0">
                <a:solidFill>
                  <a:schemeClr val="tx1"/>
                </a:solidFill>
                <a:latin typeface="微软雅黑" pitchFamily="34" charset="-122"/>
                <a:ea typeface="微软雅黑" pitchFamily="34" charset="-122"/>
              </a:rPr>
              <a:t>：时间、地点、可能的</a:t>
            </a:r>
            <a:r>
              <a:rPr lang="zh-CN" altLang="en-US" sz="2400" dirty="0" smtClean="0">
                <a:solidFill>
                  <a:schemeClr val="tx1"/>
                </a:solidFill>
                <a:latin typeface="微软雅黑" pitchFamily="34" charset="-122"/>
                <a:ea typeface="微软雅黑" pitchFamily="34" charset="-122"/>
              </a:rPr>
              <a:t>情况</a:t>
            </a:r>
            <a:endParaRPr lang="zh-CN" altLang="en-US" sz="2400" dirty="0">
              <a:solidFill>
                <a:schemeClr val="tx1"/>
              </a:solidFill>
              <a:latin typeface="微软雅黑" pitchFamily="34" charset="-122"/>
              <a:ea typeface="微软雅黑" pitchFamily="34" charset="-122"/>
            </a:endParaRPr>
          </a:p>
        </p:txBody>
      </p:sp>
      <p:sp>
        <p:nvSpPr>
          <p:cNvPr id="8" name="圆角矩形 7"/>
          <p:cNvSpPr/>
          <p:nvPr/>
        </p:nvSpPr>
        <p:spPr>
          <a:xfrm>
            <a:off x="1043608" y="4029912"/>
            <a:ext cx="7344816" cy="864096"/>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Wingdings" panose="05000000000000000000" pitchFamily="2" charset="2"/>
              <a:buChar char="Ø"/>
            </a:pPr>
            <a:r>
              <a:rPr lang="zh-CN" altLang="en-US" sz="2400" dirty="0" smtClean="0">
                <a:solidFill>
                  <a:srgbClr val="FF0000"/>
                </a:solidFill>
                <a:latin typeface="微软雅黑" pitchFamily="34" charset="-122"/>
                <a:ea typeface="微软雅黑" pitchFamily="34" charset="-122"/>
              </a:rPr>
              <a:t>怀疑的合理性，认定的慎重性</a:t>
            </a:r>
            <a:endParaRPr lang="en-US" altLang="zh-CN" sz="2400" dirty="0" smtClean="0">
              <a:solidFill>
                <a:srgbClr val="FF0000"/>
              </a:solidFill>
              <a:latin typeface="微软雅黑" pitchFamily="34" charset="-122"/>
              <a:ea typeface="微软雅黑" pitchFamily="34" charset="-122"/>
            </a:endParaRPr>
          </a:p>
          <a:p>
            <a:pPr marL="571500" indent="-571500" algn="ctr">
              <a:buFont typeface="Wingdings" panose="05000000000000000000" pitchFamily="2" charset="2"/>
              <a:buChar char="Ø"/>
            </a:pPr>
            <a:r>
              <a:rPr lang="zh-CN" altLang="en-US" sz="2400" dirty="0" smtClean="0">
                <a:solidFill>
                  <a:srgbClr val="FF0000"/>
                </a:solidFill>
                <a:latin typeface="微软雅黑" pitchFamily="34" charset="-122"/>
                <a:ea typeface="微软雅黑" pitchFamily="34" charset="-122"/>
              </a:rPr>
              <a:t>“有所为和有所不为”的把握</a:t>
            </a:r>
            <a:endParaRPr lang="zh-CN" altLang="en-US" sz="2400" dirty="0">
              <a:solidFill>
                <a:srgbClr val="FF0000"/>
              </a:solidFill>
              <a:latin typeface="微软雅黑" pitchFamily="34" charset="-122"/>
              <a:ea typeface="微软雅黑" pitchFamily="34" charset="-122"/>
            </a:endParaRPr>
          </a:p>
        </p:txBody>
      </p:sp>
      <p:pic>
        <p:nvPicPr>
          <p:cNvPr id="1026" name="Picture 2" descr="c:\users\pc\appdata\roaming\360se6\USERDA~1\Temp\T013AB~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932" y="653771"/>
            <a:ext cx="2050464" cy="1999203"/>
          </a:xfrm>
          <a:prstGeom prst="rect">
            <a:avLst/>
          </a:prstGeom>
        </p:spPr>
        <p:style>
          <a:lnRef idx="2">
            <a:schemeClr val="accent1"/>
          </a:lnRef>
          <a:fillRef idx="1">
            <a:schemeClr val="lt1"/>
          </a:fillRef>
          <a:effectRef idx="0">
            <a:schemeClr val="accent1"/>
          </a:effectRef>
          <a:fontRef idx="minor">
            <a:schemeClr val="dk1"/>
          </a:fontRef>
        </p:style>
      </p:pic>
      <p:sp>
        <p:nvSpPr>
          <p:cNvPr id="9" name="矩形 6"/>
          <p:cNvSpPr>
            <a:spLocks noChangeArrowheads="1"/>
          </p:cNvSpPr>
          <p:nvPr/>
        </p:nvSpPr>
        <p:spPr bwMode="auto">
          <a:xfrm>
            <a:off x="0" y="0"/>
            <a:ext cx="9144000" cy="431800"/>
          </a:xfrm>
          <a:prstGeom prst="rect">
            <a:avLst/>
          </a:prstGeom>
          <a:solidFill>
            <a:srgbClr val="5C3F41"/>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10" name="矩形 1"/>
          <p:cNvSpPr>
            <a:spLocks noChangeArrowheads="1"/>
          </p:cNvSpPr>
          <p:nvPr/>
        </p:nvSpPr>
        <p:spPr bwMode="auto">
          <a:xfrm>
            <a:off x="0" y="431800"/>
            <a:ext cx="9163250" cy="45719"/>
          </a:xfrm>
          <a:prstGeom prst="rect">
            <a:avLst/>
          </a:prstGeom>
          <a:solidFill>
            <a:srgbClr val="FF9500"/>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11" name="矩形 3"/>
          <p:cNvSpPr>
            <a:spLocks noChangeArrowheads="1"/>
          </p:cNvSpPr>
          <p:nvPr/>
        </p:nvSpPr>
        <p:spPr bwMode="auto">
          <a:xfrm>
            <a:off x="4601284" y="0"/>
            <a:ext cx="1138950" cy="431800"/>
          </a:xfrm>
          <a:prstGeom prst="rect">
            <a:avLst/>
          </a:prstGeom>
          <a:noFill/>
          <a:ln>
            <a:noFill/>
          </a:ln>
          <a:extLst/>
        </p:spPr>
        <p:txBody>
          <a:bodyPr anchor="ctr"/>
          <a:lstStyle/>
          <a:p>
            <a:pPr algn="ctr"/>
            <a:r>
              <a:rPr lang="zh-CN" altLang="en-US" sz="1600" dirty="0">
                <a:solidFill>
                  <a:srgbClr val="FFFFFF"/>
                </a:solidFill>
                <a:latin typeface="微软雅黑" pitchFamily="34" charset="-122"/>
                <a:ea typeface="微软雅黑" pitchFamily="34" charset="-122"/>
                <a:sym typeface="微软雅黑" pitchFamily="34" charset="-122"/>
              </a:rPr>
              <a:t>基础知识</a:t>
            </a:r>
            <a:endParaRPr lang="zh-CN" altLang="zh-CN" sz="1600" dirty="0">
              <a:solidFill>
                <a:srgbClr val="FFFFFF"/>
              </a:solidFill>
              <a:latin typeface="微软雅黑" pitchFamily="34" charset="-122"/>
              <a:ea typeface="微软雅黑" pitchFamily="34" charset="-122"/>
              <a:sym typeface="微软雅黑" pitchFamily="34" charset="-122"/>
            </a:endParaRPr>
          </a:p>
        </p:txBody>
      </p:sp>
      <p:sp>
        <p:nvSpPr>
          <p:cNvPr id="12" name="矩形 3"/>
          <p:cNvSpPr>
            <a:spLocks noChangeArrowheads="1"/>
          </p:cNvSpPr>
          <p:nvPr/>
        </p:nvSpPr>
        <p:spPr bwMode="auto">
          <a:xfrm>
            <a:off x="7968606" y="0"/>
            <a:ext cx="1026147" cy="431800"/>
          </a:xfrm>
          <a:prstGeom prst="rect">
            <a:avLst/>
          </a:prstGeom>
          <a:noFill/>
          <a:ln>
            <a:noFill/>
          </a:ln>
          <a:extLst/>
        </p:spPr>
        <p:txBody>
          <a:bodyPr anchor="ctr"/>
          <a:lstStyle/>
          <a:p>
            <a:pPr algn="ctr"/>
            <a:r>
              <a:rPr lang="zh-CN" altLang="en-US" sz="1600" dirty="0">
                <a:solidFill>
                  <a:srgbClr val="FFFFFF"/>
                </a:solidFill>
                <a:latin typeface="微软雅黑" pitchFamily="34" charset="-122"/>
                <a:ea typeface="微软雅黑" pitchFamily="34" charset="-122"/>
                <a:sym typeface="微软雅黑" pitchFamily="34" charset="-122"/>
              </a:rPr>
              <a:t>善后预防</a:t>
            </a:r>
            <a:endParaRPr lang="zh-CN" altLang="zh-CN" sz="1600" dirty="0">
              <a:solidFill>
                <a:srgbClr val="FFFFFF"/>
              </a:solidFill>
              <a:latin typeface="微软雅黑" pitchFamily="34" charset="-122"/>
              <a:ea typeface="微软雅黑" pitchFamily="34" charset="-122"/>
              <a:sym typeface="微软雅黑" pitchFamily="34" charset="-122"/>
            </a:endParaRPr>
          </a:p>
        </p:txBody>
      </p:sp>
      <p:sp>
        <p:nvSpPr>
          <p:cNvPr id="13" name="矩形 3"/>
          <p:cNvSpPr>
            <a:spLocks noChangeArrowheads="1"/>
          </p:cNvSpPr>
          <p:nvPr/>
        </p:nvSpPr>
        <p:spPr bwMode="auto">
          <a:xfrm>
            <a:off x="6905220" y="0"/>
            <a:ext cx="1074828" cy="431800"/>
          </a:xfrm>
          <a:prstGeom prst="rect">
            <a:avLst/>
          </a:prstGeom>
          <a:solidFill>
            <a:srgbClr val="FF9500"/>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r>
              <a:rPr lang="zh-CN" altLang="en-US" sz="1600" dirty="0">
                <a:solidFill>
                  <a:srgbClr val="FFFFFF"/>
                </a:solidFill>
                <a:latin typeface="微软雅黑" pitchFamily="34" charset="-122"/>
                <a:ea typeface="微软雅黑" pitchFamily="34" charset="-122"/>
                <a:sym typeface="微软雅黑" pitchFamily="34" charset="-122"/>
              </a:rPr>
              <a:t>处理方法</a:t>
            </a:r>
            <a:endParaRPr lang="zh-CN" altLang="zh-CN" sz="1600" dirty="0">
              <a:solidFill>
                <a:srgbClr val="FFFFFF"/>
              </a:solidFill>
              <a:latin typeface="微软雅黑" pitchFamily="34" charset="-122"/>
              <a:ea typeface="微软雅黑" pitchFamily="34" charset="-122"/>
              <a:sym typeface="微软雅黑" pitchFamily="34" charset="-122"/>
            </a:endParaRPr>
          </a:p>
        </p:txBody>
      </p:sp>
      <p:sp>
        <p:nvSpPr>
          <p:cNvPr id="14" name="矩形 3"/>
          <p:cNvSpPr>
            <a:spLocks noChangeArrowheads="1"/>
          </p:cNvSpPr>
          <p:nvPr/>
        </p:nvSpPr>
        <p:spPr bwMode="auto">
          <a:xfrm>
            <a:off x="5740234" y="0"/>
            <a:ext cx="1164986" cy="431800"/>
          </a:xfrm>
          <a:prstGeom prst="rect">
            <a:avLst/>
          </a:prstGeom>
          <a:noFill/>
          <a:ln>
            <a:noFill/>
          </a:ln>
          <a:extLst/>
        </p:spPr>
        <p:txBody>
          <a:bodyPr anchor="ctr"/>
          <a:lstStyle/>
          <a:p>
            <a:pPr algn="ctr"/>
            <a:r>
              <a:rPr lang="zh-CN" altLang="en-US" sz="1600" dirty="0">
                <a:solidFill>
                  <a:srgbClr val="FFFFFF"/>
                </a:solidFill>
                <a:latin typeface="微软雅黑" pitchFamily="34" charset="-122"/>
                <a:ea typeface="微软雅黑" pitchFamily="34" charset="-122"/>
                <a:sym typeface="微软雅黑" pitchFamily="34" charset="-122"/>
              </a:rPr>
              <a:t>处理原则</a:t>
            </a:r>
            <a:endParaRPr lang="zh-CN" altLang="zh-CN" sz="1600" dirty="0">
              <a:solidFill>
                <a:srgbClr val="FFFFFF"/>
              </a:solidFill>
              <a:latin typeface="微软雅黑" pitchFamily="34" charset="-122"/>
              <a:ea typeface="微软雅黑" pitchFamily="34" charset="-122"/>
              <a:sym typeface="微软雅黑" pitchFamily="34" charset="-122"/>
            </a:endParaRPr>
          </a:p>
        </p:txBody>
      </p:sp>
      <p:sp>
        <p:nvSpPr>
          <p:cNvPr id="15" name="椭圆 19"/>
          <p:cNvSpPr>
            <a:spLocks noChangeArrowheads="1"/>
          </p:cNvSpPr>
          <p:nvPr/>
        </p:nvSpPr>
        <p:spPr bwMode="auto">
          <a:xfrm>
            <a:off x="270646" y="36512"/>
            <a:ext cx="358775" cy="358775"/>
          </a:xfrm>
          <a:prstGeom prst="ellipse">
            <a:avLst/>
          </a:prstGeom>
          <a:solidFill>
            <a:srgbClr val="FFFFFF">
              <a:alpha val="34000"/>
            </a:srgbClr>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16" name="五边形 44"/>
          <p:cNvSpPr>
            <a:spLocks noChangeArrowheads="1"/>
          </p:cNvSpPr>
          <p:nvPr/>
        </p:nvSpPr>
        <p:spPr bwMode="auto">
          <a:xfrm>
            <a:off x="0" y="734506"/>
            <a:ext cx="513976" cy="448469"/>
          </a:xfrm>
          <a:prstGeom prst="homePlate">
            <a:avLst>
              <a:gd name="adj" fmla="val 31983"/>
            </a:avLst>
          </a:prstGeom>
          <a:solidFill>
            <a:schemeClr val="bg1">
              <a:lumMod val="65000"/>
            </a:schemeClr>
          </a:solidFill>
          <a:ln>
            <a:noFill/>
          </a:ln>
          <a:extLst/>
        </p:spPr>
        <p:txBody>
          <a:bodyPr anchor="ctr"/>
          <a:lstStyle/>
          <a:p>
            <a:pPr algn="ctr"/>
            <a:endParaRPr lang="zh-CN" altLang="zh-CN">
              <a:solidFill>
                <a:srgbClr val="FFFFFF"/>
              </a:solidFill>
              <a:latin typeface="宋体" pitchFamily="2" charset="-122"/>
              <a:sym typeface="宋体" pitchFamily="2" charset="-122"/>
            </a:endParaRPr>
          </a:p>
        </p:txBody>
      </p:sp>
    </p:spTree>
    <p:extLst>
      <p:ext uri="{BB962C8B-B14F-4D97-AF65-F5344CB8AC3E}">
        <p14:creationId xmlns:p14="http://schemas.microsoft.com/office/powerpoint/2010/main" val="313042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ppt_x"/>
                                          </p:val>
                                        </p:tav>
                                        <p:tav tm="100000">
                                          <p:val>
                                            <p:strVal val="#ppt_x"/>
                                          </p:val>
                                        </p:tav>
                                      </p:tavLst>
                                    </p:anim>
                                    <p:anim calcmode="lin" valueType="num">
                                      <p:cBhvr additive="base">
                                        <p:cTn id="8"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2000" fill="hold"/>
                                        <p:tgtEl>
                                          <p:spTgt spid="4"/>
                                        </p:tgtEl>
                                        <p:attrNameLst>
                                          <p:attrName>ppt_x</p:attrName>
                                        </p:attrNameLst>
                                      </p:cBhvr>
                                      <p:tavLst>
                                        <p:tav tm="0">
                                          <p:val>
                                            <p:strVal val="#ppt_x"/>
                                          </p:val>
                                        </p:tav>
                                        <p:tav tm="100000">
                                          <p:val>
                                            <p:strVal val="#ppt_x"/>
                                          </p:val>
                                        </p:tav>
                                      </p:tavLst>
                                    </p:anim>
                                    <p:anim calcmode="lin" valueType="num">
                                      <p:cBhvr additive="base">
                                        <p:cTn id="14"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2000" fill="hold"/>
                                        <p:tgtEl>
                                          <p:spTgt spid="5"/>
                                        </p:tgtEl>
                                        <p:attrNameLst>
                                          <p:attrName>ppt_x</p:attrName>
                                        </p:attrNameLst>
                                      </p:cBhvr>
                                      <p:tavLst>
                                        <p:tav tm="0">
                                          <p:val>
                                            <p:strVal val="#ppt_x"/>
                                          </p:val>
                                        </p:tav>
                                        <p:tav tm="100000">
                                          <p:val>
                                            <p:strVal val="#ppt_x"/>
                                          </p:val>
                                        </p:tav>
                                      </p:tavLst>
                                    </p:anim>
                                    <p:anim calcmode="lin" valueType="num">
                                      <p:cBhvr additive="base">
                                        <p:cTn id="20"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2000" fill="hold"/>
                                        <p:tgtEl>
                                          <p:spTgt spid="6"/>
                                        </p:tgtEl>
                                        <p:attrNameLst>
                                          <p:attrName>ppt_x</p:attrName>
                                        </p:attrNameLst>
                                      </p:cBhvr>
                                      <p:tavLst>
                                        <p:tav tm="0">
                                          <p:val>
                                            <p:strVal val="#ppt_x"/>
                                          </p:val>
                                        </p:tav>
                                        <p:tav tm="100000">
                                          <p:val>
                                            <p:strVal val="#ppt_x"/>
                                          </p:val>
                                        </p:tav>
                                      </p:tavLst>
                                    </p:anim>
                                    <p:anim calcmode="lin" valueType="num">
                                      <p:cBhvr additive="base">
                                        <p:cTn id="26"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circle(in)">
                                      <p:cBhvr>
                                        <p:cTn id="31" dur="2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1"/>
          <p:cNvGraphicFramePr/>
          <p:nvPr>
            <p:extLst>
              <p:ext uri="{D42A27DB-BD31-4B8C-83A1-F6EECF244321}">
                <p14:modId xmlns:p14="http://schemas.microsoft.com/office/powerpoint/2010/main" val="2833602608"/>
              </p:ext>
            </p:extLst>
          </p:nvPr>
        </p:nvGraphicFramePr>
        <p:xfrm>
          <a:off x="2051720" y="843558"/>
          <a:ext cx="4968552" cy="17821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矩形 2"/>
          <p:cNvSpPr/>
          <p:nvPr/>
        </p:nvSpPr>
        <p:spPr>
          <a:xfrm>
            <a:off x="755576" y="697130"/>
            <a:ext cx="1440160" cy="523220"/>
          </a:xfrm>
          <a:prstGeom prst="rect">
            <a:avLst/>
          </a:prstGeom>
          <a:ln>
            <a:noFill/>
          </a:ln>
          <a:effectLst/>
        </p:spPr>
        <p:style>
          <a:lnRef idx="2">
            <a:schemeClr val="accent1"/>
          </a:lnRef>
          <a:fillRef idx="1">
            <a:schemeClr val="lt1"/>
          </a:fillRef>
          <a:effectRef idx="0">
            <a:schemeClr val="accent1"/>
          </a:effectRef>
          <a:fontRef idx="minor">
            <a:schemeClr val="dk1"/>
          </a:fontRef>
        </p:style>
        <p:txBody>
          <a:bodyPr wrap="square">
            <a:spAutoFit/>
          </a:bodyPr>
          <a:lstStyle/>
          <a:p>
            <a:r>
              <a:rPr lang="zh-CN" altLang="en-US" sz="2800" dirty="0" smtClean="0">
                <a:solidFill>
                  <a:srgbClr val="000000"/>
                </a:solidFill>
                <a:effectLst/>
                <a:latin typeface="微软雅黑" panose="020B0503020204020204" pitchFamily="34" charset="-122"/>
                <a:ea typeface="微软雅黑" panose="020B0503020204020204" pitchFamily="34" charset="-122"/>
                <a:cs typeface="Arial" pitchFamily="34" charset="0"/>
              </a:rPr>
              <a:t>建 议</a:t>
            </a:r>
            <a:endParaRPr lang="zh-CN" altLang="en-US" sz="2800" dirty="0">
              <a:effectLst/>
              <a:latin typeface="微软雅黑" panose="020B0503020204020204" pitchFamily="34" charset="-122"/>
              <a:ea typeface="微软雅黑" panose="020B0503020204020204" pitchFamily="34" charset="-122"/>
            </a:endParaRPr>
          </a:p>
        </p:txBody>
      </p:sp>
      <p:graphicFrame>
        <p:nvGraphicFramePr>
          <p:cNvPr id="4" name="图示 3"/>
          <p:cNvGraphicFramePr/>
          <p:nvPr>
            <p:extLst>
              <p:ext uri="{D42A27DB-BD31-4B8C-83A1-F6EECF244321}">
                <p14:modId xmlns:p14="http://schemas.microsoft.com/office/powerpoint/2010/main" val="3393300112"/>
              </p:ext>
            </p:extLst>
          </p:nvPr>
        </p:nvGraphicFramePr>
        <p:xfrm>
          <a:off x="755576" y="3003799"/>
          <a:ext cx="7344816" cy="144234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右箭头 4"/>
          <p:cNvSpPr/>
          <p:nvPr/>
        </p:nvSpPr>
        <p:spPr>
          <a:xfrm rot="16200000">
            <a:off x="6226812" y="1465338"/>
            <a:ext cx="1188132"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下箭头 5"/>
          <p:cNvSpPr/>
          <p:nvPr/>
        </p:nvSpPr>
        <p:spPr>
          <a:xfrm>
            <a:off x="8100392" y="3111810"/>
            <a:ext cx="484632" cy="12421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a:spLocks noChangeArrowheads="1"/>
          </p:cNvSpPr>
          <p:nvPr/>
        </p:nvSpPr>
        <p:spPr bwMode="auto">
          <a:xfrm>
            <a:off x="0" y="0"/>
            <a:ext cx="9144000" cy="431800"/>
          </a:xfrm>
          <a:prstGeom prst="rect">
            <a:avLst/>
          </a:prstGeom>
          <a:solidFill>
            <a:srgbClr val="5C3F41"/>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8" name="矩形 1"/>
          <p:cNvSpPr>
            <a:spLocks noChangeArrowheads="1"/>
          </p:cNvSpPr>
          <p:nvPr/>
        </p:nvSpPr>
        <p:spPr bwMode="auto">
          <a:xfrm>
            <a:off x="0" y="431800"/>
            <a:ext cx="9163250" cy="45719"/>
          </a:xfrm>
          <a:prstGeom prst="rect">
            <a:avLst/>
          </a:prstGeom>
          <a:solidFill>
            <a:srgbClr val="FF9500"/>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9" name="矩形 3"/>
          <p:cNvSpPr>
            <a:spLocks noChangeArrowheads="1"/>
          </p:cNvSpPr>
          <p:nvPr/>
        </p:nvSpPr>
        <p:spPr bwMode="auto">
          <a:xfrm>
            <a:off x="4601284" y="0"/>
            <a:ext cx="1138950" cy="431800"/>
          </a:xfrm>
          <a:prstGeom prst="rect">
            <a:avLst/>
          </a:prstGeom>
          <a:noFill/>
          <a:ln>
            <a:noFill/>
          </a:ln>
          <a:extLst/>
        </p:spPr>
        <p:txBody>
          <a:bodyPr anchor="ctr"/>
          <a:lstStyle/>
          <a:p>
            <a:pPr algn="ctr"/>
            <a:r>
              <a:rPr lang="zh-CN" altLang="en-US" sz="1600" dirty="0">
                <a:solidFill>
                  <a:srgbClr val="FFFFFF"/>
                </a:solidFill>
                <a:latin typeface="微软雅黑" pitchFamily="34" charset="-122"/>
                <a:ea typeface="微软雅黑" pitchFamily="34" charset="-122"/>
                <a:sym typeface="微软雅黑" pitchFamily="34" charset="-122"/>
              </a:rPr>
              <a:t>基础知识</a:t>
            </a:r>
            <a:endParaRPr lang="zh-CN" altLang="zh-CN" sz="1600" dirty="0">
              <a:solidFill>
                <a:srgbClr val="FFFFFF"/>
              </a:solidFill>
              <a:latin typeface="微软雅黑" pitchFamily="34" charset="-122"/>
              <a:ea typeface="微软雅黑" pitchFamily="34" charset="-122"/>
              <a:sym typeface="微软雅黑" pitchFamily="34" charset="-122"/>
            </a:endParaRPr>
          </a:p>
        </p:txBody>
      </p:sp>
      <p:sp>
        <p:nvSpPr>
          <p:cNvPr id="10" name="矩形 3"/>
          <p:cNvSpPr>
            <a:spLocks noChangeArrowheads="1"/>
          </p:cNvSpPr>
          <p:nvPr/>
        </p:nvSpPr>
        <p:spPr bwMode="auto">
          <a:xfrm>
            <a:off x="7968606" y="0"/>
            <a:ext cx="1026147" cy="431800"/>
          </a:xfrm>
          <a:prstGeom prst="rect">
            <a:avLst/>
          </a:prstGeom>
          <a:noFill/>
          <a:ln>
            <a:noFill/>
          </a:ln>
          <a:extLst/>
        </p:spPr>
        <p:txBody>
          <a:bodyPr anchor="ctr"/>
          <a:lstStyle/>
          <a:p>
            <a:pPr algn="ctr"/>
            <a:r>
              <a:rPr lang="zh-CN" altLang="en-US" sz="1600" dirty="0">
                <a:solidFill>
                  <a:srgbClr val="FFFFFF"/>
                </a:solidFill>
                <a:latin typeface="微软雅黑" pitchFamily="34" charset="-122"/>
                <a:ea typeface="微软雅黑" pitchFamily="34" charset="-122"/>
                <a:sym typeface="微软雅黑" pitchFamily="34" charset="-122"/>
              </a:rPr>
              <a:t>善后预防</a:t>
            </a:r>
            <a:endParaRPr lang="zh-CN" altLang="zh-CN" sz="1600" dirty="0">
              <a:solidFill>
                <a:srgbClr val="FFFFFF"/>
              </a:solidFill>
              <a:latin typeface="微软雅黑" pitchFamily="34" charset="-122"/>
              <a:ea typeface="微软雅黑" pitchFamily="34" charset="-122"/>
              <a:sym typeface="微软雅黑" pitchFamily="34" charset="-122"/>
            </a:endParaRPr>
          </a:p>
        </p:txBody>
      </p:sp>
      <p:sp>
        <p:nvSpPr>
          <p:cNvPr id="11" name="矩形 3"/>
          <p:cNvSpPr>
            <a:spLocks noChangeArrowheads="1"/>
          </p:cNvSpPr>
          <p:nvPr/>
        </p:nvSpPr>
        <p:spPr bwMode="auto">
          <a:xfrm>
            <a:off x="6905220" y="0"/>
            <a:ext cx="1074828" cy="431800"/>
          </a:xfrm>
          <a:prstGeom prst="rect">
            <a:avLst/>
          </a:prstGeom>
          <a:solidFill>
            <a:srgbClr val="FF9500"/>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r>
              <a:rPr lang="zh-CN" altLang="en-US" sz="1600" dirty="0">
                <a:solidFill>
                  <a:srgbClr val="FFFFFF"/>
                </a:solidFill>
                <a:latin typeface="微软雅黑" pitchFamily="34" charset="-122"/>
                <a:ea typeface="微软雅黑" pitchFamily="34" charset="-122"/>
                <a:sym typeface="微软雅黑" pitchFamily="34" charset="-122"/>
              </a:rPr>
              <a:t>处理方法</a:t>
            </a:r>
            <a:endParaRPr lang="zh-CN" altLang="zh-CN" sz="1600" dirty="0">
              <a:solidFill>
                <a:srgbClr val="FFFFFF"/>
              </a:solidFill>
              <a:latin typeface="微软雅黑" pitchFamily="34" charset="-122"/>
              <a:ea typeface="微软雅黑" pitchFamily="34" charset="-122"/>
              <a:sym typeface="微软雅黑" pitchFamily="34" charset="-122"/>
            </a:endParaRPr>
          </a:p>
        </p:txBody>
      </p:sp>
      <p:sp>
        <p:nvSpPr>
          <p:cNvPr id="12" name="矩形 3"/>
          <p:cNvSpPr>
            <a:spLocks noChangeArrowheads="1"/>
          </p:cNvSpPr>
          <p:nvPr/>
        </p:nvSpPr>
        <p:spPr bwMode="auto">
          <a:xfrm>
            <a:off x="5740234" y="0"/>
            <a:ext cx="1164986" cy="431800"/>
          </a:xfrm>
          <a:prstGeom prst="rect">
            <a:avLst/>
          </a:prstGeom>
          <a:noFill/>
          <a:ln>
            <a:noFill/>
          </a:ln>
          <a:extLst/>
        </p:spPr>
        <p:txBody>
          <a:bodyPr anchor="ctr"/>
          <a:lstStyle/>
          <a:p>
            <a:pPr algn="ctr"/>
            <a:r>
              <a:rPr lang="zh-CN" altLang="en-US" sz="1600" dirty="0">
                <a:solidFill>
                  <a:srgbClr val="FFFFFF"/>
                </a:solidFill>
                <a:latin typeface="微软雅黑" pitchFamily="34" charset="-122"/>
                <a:ea typeface="微软雅黑" pitchFamily="34" charset="-122"/>
                <a:sym typeface="微软雅黑" pitchFamily="34" charset="-122"/>
              </a:rPr>
              <a:t>处理原则</a:t>
            </a:r>
            <a:endParaRPr lang="zh-CN" altLang="zh-CN" sz="1600" dirty="0">
              <a:solidFill>
                <a:srgbClr val="FFFFFF"/>
              </a:solidFill>
              <a:latin typeface="微软雅黑" pitchFamily="34" charset="-122"/>
              <a:ea typeface="微软雅黑" pitchFamily="34" charset="-122"/>
              <a:sym typeface="微软雅黑" pitchFamily="34" charset="-122"/>
            </a:endParaRPr>
          </a:p>
        </p:txBody>
      </p:sp>
      <p:sp>
        <p:nvSpPr>
          <p:cNvPr id="13" name="椭圆 19"/>
          <p:cNvSpPr>
            <a:spLocks noChangeArrowheads="1"/>
          </p:cNvSpPr>
          <p:nvPr/>
        </p:nvSpPr>
        <p:spPr bwMode="auto">
          <a:xfrm>
            <a:off x="270646" y="36512"/>
            <a:ext cx="358775" cy="358775"/>
          </a:xfrm>
          <a:prstGeom prst="ellipse">
            <a:avLst/>
          </a:prstGeom>
          <a:solidFill>
            <a:srgbClr val="FFFFFF">
              <a:alpha val="34000"/>
            </a:srgbClr>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14" name="五边形 44"/>
          <p:cNvSpPr>
            <a:spLocks noChangeArrowheads="1"/>
          </p:cNvSpPr>
          <p:nvPr/>
        </p:nvSpPr>
        <p:spPr bwMode="auto">
          <a:xfrm>
            <a:off x="0" y="734506"/>
            <a:ext cx="513976" cy="448469"/>
          </a:xfrm>
          <a:prstGeom prst="homePlate">
            <a:avLst>
              <a:gd name="adj" fmla="val 31983"/>
            </a:avLst>
          </a:prstGeom>
          <a:solidFill>
            <a:schemeClr val="bg1">
              <a:lumMod val="65000"/>
            </a:schemeClr>
          </a:solidFill>
          <a:ln>
            <a:noFill/>
          </a:ln>
          <a:extLst/>
        </p:spPr>
        <p:txBody>
          <a:bodyPr anchor="ctr"/>
          <a:lstStyle/>
          <a:p>
            <a:pPr algn="ctr"/>
            <a:endParaRPr lang="zh-CN" altLang="zh-CN">
              <a:solidFill>
                <a:srgbClr val="FFFFFF"/>
              </a:solidFill>
              <a:latin typeface="宋体" pitchFamily="2" charset="-122"/>
              <a:sym typeface="宋体" pitchFamily="2" charset="-122"/>
            </a:endParaRPr>
          </a:p>
        </p:txBody>
      </p:sp>
    </p:spTree>
    <p:extLst>
      <p:ext uri="{BB962C8B-B14F-4D97-AF65-F5344CB8AC3E}">
        <p14:creationId xmlns:p14="http://schemas.microsoft.com/office/powerpoint/2010/main" val="1293678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2254" y="710580"/>
            <a:ext cx="3178696" cy="507703"/>
          </a:xfrm>
        </p:spPr>
        <p:txBody>
          <a:bodyPr>
            <a:normAutofit/>
          </a:bodyPr>
          <a:lstStyle/>
          <a:p>
            <a:pPr algn="l"/>
            <a:r>
              <a:rPr lang="zh-CN" altLang="zh-CN" sz="2400" dirty="0">
                <a:latin typeface="微软雅黑" panose="020B0503020204020204" pitchFamily="34" charset="-122"/>
                <a:ea typeface="微软雅黑" panose="020B0503020204020204" pitchFamily="34" charset="-122"/>
              </a:rPr>
              <a:t>“行为推演”</a:t>
            </a:r>
            <a:r>
              <a:rPr lang="zh-CN" altLang="zh-CN" sz="2400" dirty="0" smtClean="0">
                <a:latin typeface="微软雅黑" panose="020B0503020204020204" pitchFamily="34" charset="-122"/>
                <a:ea typeface="微软雅黑" panose="020B0503020204020204" pitchFamily="34" charset="-122"/>
              </a:rPr>
              <a:t>模型</a:t>
            </a:r>
            <a:endParaRPr lang="zh-CN" altLang="en-US" sz="2400" dirty="0">
              <a:latin typeface="微软雅黑" panose="020B0503020204020204" pitchFamily="34" charset="-122"/>
              <a:ea typeface="微软雅黑" panose="020B0503020204020204" pitchFamily="34" charset="-122"/>
            </a:endParaRPr>
          </a:p>
        </p:txBody>
      </p:sp>
      <p:graphicFrame>
        <p:nvGraphicFramePr>
          <p:cNvPr id="3" name="图示 2"/>
          <p:cNvGraphicFramePr/>
          <p:nvPr>
            <p:extLst>
              <p:ext uri="{D42A27DB-BD31-4B8C-83A1-F6EECF244321}">
                <p14:modId xmlns:p14="http://schemas.microsoft.com/office/powerpoint/2010/main" val="1237612185"/>
              </p:ext>
            </p:extLst>
          </p:nvPr>
        </p:nvGraphicFramePr>
        <p:xfrm>
          <a:off x="1979712" y="1491630"/>
          <a:ext cx="5400600" cy="34563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矩形 6"/>
          <p:cNvSpPr>
            <a:spLocks noChangeArrowheads="1"/>
          </p:cNvSpPr>
          <p:nvPr/>
        </p:nvSpPr>
        <p:spPr bwMode="auto">
          <a:xfrm>
            <a:off x="0" y="0"/>
            <a:ext cx="9144000" cy="431800"/>
          </a:xfrm>
          <a:prstGeom prst="rect">
            <a:avLst/>
          </a:prstGeom>
          <a:solidFill>
            <a:srgbClr val="5C3F41"/>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5" name="矩形 1"/>
          <p:cNvSpPr>
            <a:spLocks noChangeArrowheads="1"/>
          </p:cNvSpPr>
          <p:nvPr/>
        </p:nvSpPr>
        <p:spPr bwMode="auto">
          <a:xfrm>
            <a:off x="0" y="431800"/>
            <a:ext cx="9163250" cy="45719"/>
          </a:xfrm>
          <a:prstGeom prst="rect">
            <a:avLst/>
          </a:prstGeom>
          <a:solidFill>
            <a:srgbClr val="FF9500"/>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6" name="矩形 3"/>
          <p:cNvSpPr>
            <a:spLocks noChangeArrowheads="1"/>
          </p:cNvSpPr>
          <p:nvPr/>
        </p:nvSpPr>
        <p:spPr bwMode="auto">
          <a:xfrm>
            <a:off x="4601284" y="0"/>
            <a:ext cx="1138950" cy="431800"/>
          </a:xfrm>
          <a:prstGeom prst="rect">
            <a:avLst/>
          </a:prstGeom>
          <a:noFill/>
          <a:ln>
            <a:noFill/>
          </a:ln>
          <a:extLst/>
        </p:spPr>
        <p:txBody>
          <a:bodyPr anchor="ctr"/>
          <a:lstStyle/>
          <a:p>
            <a:pPr algn="ctr"/>
            <a:r>
              <a:rPr lang="zh-CN" altLang="en-US" sz="1600" dirty="0">
                <a:solidFill>
                  <a:srgbClr val="FFFFFF"/>
                </a:solidFill>
                <a:latin typeface="微软雅黑" pitchFamily="34" charset="-122"/>
                <a:ea typeface="微软雅黑" pitchFamily="34" charset="-122"/>
                <a:sym typeface="微软雅黑" pitchFamily="34" charset="-122"/>
              </a:rPr>
              <a:t>基础知识</a:t>
            </a:r>
            <a:endParaRPr lang="zh-CN" altLang="zh-CN" sz="1600" dirty="0">
              <a:solidFill>
                <a:srgbClr val="FFFFFF"/>
              </a:solidFill>
              <a:latin typeface="微软雅黑" pitchFamily="34" charset="-122"/>
              <a:ea typeface="微软雅黑" pitchFamily="34" charset="-122"/>
              <a:sym typeface="微软雅黑" pitchFamily="34" charset="-122"/>
            </a:endParaRPr>
          </a:p>
        </p:txBody>
      </p:sp>
      <p:sp>
        <p:nvSpPr>
          <p:cNvPr id="7" name="矩形 3"/>
          <p:cNvSpPr>
            <a:spLocks noChangeArrowheads="1"/>
          </p:cNvSpPr>
          <p:nvPr/>
        </p:nvSpPr>
        <p:spPr bwMode="auto">
          <a:xfrm>
            <a:off x="7968606" y="0"/>
            <a:ext cx="1026147" cy="431800"/>
          </a:xfrm>
          <a:prstGeom prst="rect">
            <a:avLst/>
          </a:prstGeom>
          <a:noFill/>
          <a:ln>
            <a:noFill/>
          </a:ln>
          <a:extLst/>
        </p:spPr>
        <p:txBody>
          <a:bodyPr anchor="ctr"/>
          <a:lstStyle/>
          <a:p>
            <a:pPr algn="ctr"/>
            <a:r>
              <a:rPr lang="zh-CN" altLang="en-US" sz="1600" dirty="0">
                <a:solidFill>
                  <a:srgbClr val="FFFFFF"/>
                </a:solidFill>
                <a:latin typeface="微软雅黑" pitchFamily="34" charset="-122"/>
                <a:ea typeface="微软雅黑" pitchFamily="34" charset="-122"/>
                <a:sym typeface="微软雅黑" pitchFamily="34" charset="-122"/>
              </a:rPr>
              <a:t>善后预防</a:t>
            </a:r>
            <a:endParaRPr lang="zh-CN" altLang="zh-CN" sz="1600" dirty="0">
              <a:solidFill>
                <a:srgbClr val="FFFFFF"/>
              </a:solidFill>
              <a:latin typeface="微软雅黑" pitchFamily="34" charset="-122"/>
              <a:ea typeface="微软雅黑" pitchFamily="34" charset="-122"/>
              <a:sym typeface="微软雅黑" pitchFamily="34" charset="-122"/>
            </a:endParaRPr>
          </a:p>
        </p:txBody>
      </p:sp>
      <p:sp>
        <p:nvSpPr>
          <p:cNvPr id="8" name="矩形 3"/>
          <p:cNvSpPr>
            <a:spLocks noChangeArrowheads="1"/>
          </p:cNvSpPr>
          <p:nvPr/>
        </p:nvSpPr>
        <p:spPr bwMode="auto">
          <a:xfrm>
            <a:off x="6905220" y="0"/>
            <a:ext cx="1074828" cy="431800"/>
          </a:xfrm>
          <a:prstGeom prst="rect">
            <a:avLst/>
          </a:prstGeom>
          <a:solidFill>
            <a:srgbClr val="FF9500"/>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r>
              <a:rPr lang="zh-CN" altLang="en-US" sz="1600" dirty="0">
                <a:solidFill>
                  <a:srgbClr val="FFFFFF"/>
                </a:solidFill>
                <a:latin typeface="微软雅黑" pitchFamily="34" charset="-122"/>
                <a:ea typeface="微软雅黑" pitchFamily="34" charset="-122"/>
                <a:sym typeface="微软雅黑" pitchFamily="34" charset="-122"/>
              </a:rPr>
              <a:t>处理方法</a:t>
            </a:r>
            <a:endParaRPr lang="zh-CN" altLang="zh-CN" sz="1600" dirty="0">
              <a:solidFill>
                <a:srgbClr val="FFFFFF"/>
              </a:solidFill>
              <a:latin typeface="微软雅黑" pitchFamily="34" charset="-122"/>
              <a:ea typeface="微软雅黑" pitchFamily="34" charset="-122"/>
              <a:sym typeface="微软雅黑" pitchFamily="34" charset="-122"/>
            </a:endParaRPr>
          </a:p>
        </p:txBody>
      </p:sp>
      <p:sp>
        <p:nvSpPr>
          <p:cNvPr id="9" name="矩形 3"/>
          <p:cNvSpPr>
            <a:spLocks noChangeArrowheads="1"/>
          </p:cNvSpPr>
          <p:nvPr/>
        </p:nvSpPr>
        <p:spPr bwMode="auto">
          <a:xfrm>
            <a:off x="5740234" y="0"/>
            <a:ext cx="1164986" cy="431800"/>
          </a:xfrm>
          <a:prstGeom prst="rect">
            <a:avLst/>
          </a:prstGeom>
          <a:noFill/>
          <a:ln>
            <a:noFill/>
          </a:ln>
          <a:extLst/>
        </p:spPr>
        <p:txBody>
          <a:bodyPr anchor="ctr"/>
          <a:lstStyle/>
          <a:p>
            <a:pPr algn="ctr"/>
            <a:r>
              <a:rPr lang="zh-CN" altLang="en-US" sz="1600" dirty="0">
                <a:solidFill>
                  <a:srgbClr val="FFFFFF"/>
                </a:solidFill>
                <a:latin typeface="微软雅黑" pitchFamily="34" charset="-122"/>
                <a:ea typeface="微软雅黑" pitchFamily="34" charset="-122"/>
                <a:sym typeface="微软雅黑" pitchFamily="34" charset="-122"/>
              </a:rPr>
              <a:t>处理原则</a:t>
            </a:r>
            <a:endParaRPr lang="zh-CN" altLang="zh-CN" sz="1600" dirty="0">
              <a:solidFill>
                <a:srgbClr val="FFFFFF"/>
              </a:solidFill>
              <a:latin typeface="微软雅黑" pitchFamily="34" charset="-122"/>
              <a:ea typeface="微软雅黑" pitchFamily="34" charset="-122"/>
              <a:sym typeface="微软雅黑" pitchFamily="34" charset="-122"/>
            </a:endParaRPr>
          </a:p>
        </p:txBody>
      </p:sp>
      <p:sp>
        <p:nvSpPr>
          <p:cNvPr id="10" name="椭圆 19"/>
          <p:cNvSpPr>
            <a:spLocks noChangeArrowheads="1"/>
          </p:cNvSpPr>
          <p:nvPr/>
        </p:nvSpPr>
        <p:spPr bwMode="auto">
          <a:xfrm>
            <a:off x="270646" y="36512"/>
            <a:ext cx="358775" cy="358775"/>
          </a:xfrm>
          <a:prstGeom prst="ellipse">
            <a:avLst/>
          </a:prstGeom>
          <a:solidFill>
            <a:srgbClr val="FFFFFF">
              <a:alpha val="34000"/>
            </a:srgbClr>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11" name="五边形 44"/>
          <p:cNvSpPr>
            <a:spLocks noChangeArrowheads="1"/>
          </p:cNvSpPr>
          <p:nvPr/>
        </p:nvSpPr>
        <p:spPr bwMode="auto">
          <a:xfrm>
            <a:off x="0" y="734506"/>
            <a:ext cx="513976" cy="448469"/>
          </a:xfrm>
          <a:prstGeom prst="homePlate">
            <a:avLst>
              <a:gd name="adj" fmla="val 31983"/>
            </a:avLst>
          </a:prstGeom>
          <a:solidFill>
            <a:schemeClr val="bg1">
              <a:lumMod val="65000"/>
            </a:schemeClr>
          </a:solidFill>
          <a:ln>
            <a:noFill/>
          </a:ln>
          <a:extLst/>
        </p:spPr>
        <p:txBody>
          <a:bodyPr anchor="ctr"/>
          <a:lstStyle/>
          <a:p>
            <a:pPr algn="ctr"/>
            <a:endParaRPr lang="zh-CN" altLang="zh-CN">
              <a:solidFill>
                <a:srgbClr val="FFFFFF"/>
              </a:solidFill>
              <a:latin typeface="宋体" pitchFamily="2" charset="-122"/>
              <a:sym typeface="宋体" pitchFamily="2" charset="-122"/>
            </a:endParaRPr>
          </a:p>
        </p:txBody>
      </p:sp>
      <p:sp>
        <p:nvSpPr>
          <p:cNvPr id="12" name="矩形 11"/>
          <p:cNvSpPr/>
          <p:nvPr/>
        </p:nvSpPr>
        <p:spPr>
          <a:xfrm>
            <a:off x="1691680" y="1607106"/>
            <a:ext cx="486030" cy="707886"/>
          </a:xfrm>
          <a:prstGeom prst="rect">
            <a:avLst/>
          </a:prstGeom>
        </p:spPr>
        <p:txBody>
          <a:bodyPr wrap="none">
            <a:spAutoFit/>
          </a:bodyPr>
          <a:lstStyle/>
          <a:p>
            <a:pPr lvl="0"/>
            <a:r>
              <a:rPr lang="en-US" altLang="zh-CN" sz="4000" dirty="0" smtClean="0">
                <a:latin typeface="微软雅黑" panose="020B0503020204020204" pitchFamily="34" charset="-122"/>
                <a:ea typeface="微软雅黑" panose="020B0503020204020204" pitchFamily="34" charset="-122"/>
              </a:rPr>
              <a:t>1</a:t>
            </a:r>
            <a:endParaRPr lang="zh-CN" altLang="en-US" sz="4000" dirty="0">
              <a:latin typeface="微软雅黑" panose="020B0503020204020204" pitchFamily="34" charset="-122"/>
              <a:ea typeface="微软雅黑" panose="020B0503020204020204" pitchFamily="34" charset="-122"/>
            </a:endParaRPr>
          </a:p>
        </p:txBody>
      </p:sp>
      <p:sp>
        <p:nvSpPr>
          <p:cNvPr id="13" name="矩形 12"/>
          <p:cNvSpPr/>
          <p:nvPr/>
        </p:nvSpPr>
        <p:spPr>
          <a:xfrm>
            <a:off x="7210135" y="4155926"/>
            <a:ext cx="486030" cy="707886"/>
          </a:xfrm>
          <a:prstGeom prst="rect">
            <a:avLst/>
          </a:prstGeom>
        </p:spPr>
        <p:txBody>
          <a:bodyPr wrap="none">
            <a:spAutoFit/>
          </a:bodyPr>
          <a:lstStyle/>
          <a:p>
            <a:pPr lvl="0"/>
            <a:r>
              <a:rPr lang="en-US" altLang="zh-CN" sz="4000" dirty="0">
                <a:latin typeface="微软雅黑" panose="020B0503020204020204" pitchFamily="34" charset="-122"/>
                <a:ea typeface="微软雅黑" panose="020B0503020204020204" pitchFamily="34" charset="-122"/>
              </a:rPr>
              <a:t>3</a:t>
            </a:r>
            <a:endParaRPr lang="zh-CN" altLang="en-US" sz="4000" dirty="0">
              <a:latin typeface="微软雅黑" panose="020B0503020204020204" pitchFamily="34" charset="-122"/>
              <a:ea typeface="微软雅黑" panose="020B0503020204020204" pitchFamily="34" charset="-122"/>
            </a:endParaRPr>
          </a:p>
        </p:txBody>
      </p:sp>
      <p:sp>
        <p:nvSpPr>
          <p:cNvPr id="14" name="矩形 13"/>
          <p:cNvSpPr/>
          <p:nvPr/>
        </p:nvSpPr>
        <p:spPr>
          <a:xfrm>
            <a:off x="1687910" y="4155926"/>
            <a:ext cx="486030" cy="707886"/>
          </a:xfrm>
          <a:prstGeom prst="rect">
            <a:avLst/>
          </a:prstGeom>
        </p:spPr>
        <p:txBody>
          <a:bodyPr wrap="none">
            <a:spAutoFit/>
          </a:bodyPr>
          <a:lstStyle/>
          <a:p>
            <a:pPr lvl="0"/>
            <a:r>
              <a:rPr lang="en-US" altLang="zh-CN" sz="4000" dirty="0">
                <a:latin typeface="微软雅黑" panose="020B0503020204020204" pitchFamily="34" charset="-122"/>
                <a:ea typeface="微软雅黑" panose="020B0503020204020204" pitchFamily="34" charset="-122"/>
              </a:rPr>
              <a:t>4</a:t>
            </a:r>
            <a:endParaRPr lang="zh-CN" altLang="en-US" sz="4000" dirty="0">
              <a:latin typeface="微软雅黑" panose="020B0503020204020204" pitchFamily="34" charset="-122"/>
              <a:ea typeface="微软雅黑" panose="020B0503020204020204" pitchFamily="34" charset="-122"/>
            </a:endParaRPr>
          </a:p>
        </p:txBody>
      </p:sp>
      <p:sp>
        <p:nvSpPr>
          <p:cNvPr id="15" name="矩形 14"/>
          <p:cNvSpPr/>
          <p:nvPr/>
        </p:nvSpPr>
        <p:spPr>
          <a:xfrm>
            <a:off x="7199619" y="1634168"/>
            <a:ext cx="486030" cy="707886"/>
          </a:xfrm>
          <a:prstGeom prst="rect">
            <a:avLst/>
          </a:prstGeom>
        </p:spPr>
        <p:txBody>
          <a:bodyPr wrap="none">
            <a:spAutoFit/>
          </a:bodyPr>
          <a:lstStyle/>
          <a:p>
            <a:pPr lvl="0"/>
            <a:r>
              <a:rPr lang="en-US" altLang="zh-CN" sz="4000" dirty="0">
                <a:latin typeface="微软雅黑" panose="020B0503020204020204" pitchFamily="34" charset="-122"/>
                <a:ea typeface="微软雅黑" panose="020B0503020204020204" pitchFamily="34" charset="-122"/>
              </a:rPr>
              <a:t>2</a:t>
            </a:r>
            <a:endParaRPr lang="zh-CN" altLang="en-US" sz="40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5742560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img1.tplm123.com/2008/05/06/36306/low/11428918750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699542"/>
            <a:ext cx="1257300" cy="14287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图示 1"/>
          <p:cNvGraphicFramePr/>
          <p:nvPr>
            <p:extLst>
              <p:ext uri="{D42A27DB-BD31-4B8C-83A1-F6EECF244321}">
                <p14:modId xmlns:p14="http://schemas.microsoft.com/office/powerpoint/2010/main" val="1320369600"/>
              </p:ext>
            </p:extLst>
          </p:nvPr>
        </p:nvGraphicFramePr>
        <p:xfrm>
          <a:off x="611560" y="1884865"/>
          <a:ext cx="4176464" cy="20882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矩形 2"/>
          <p:cNvSpPr/>
          <p:nvPr/>
        </p:nvSpPr>
        <p:spPr>
          <a:xfrm>
            <a:off x="4879593" y="458435"/>
            <a:ext cx="3744416" cy="470898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342900" indent="-342900">
              <a:buFont typeface="Wingdings" panose="05000000000000000000" pitchFamily="2" charset="2"/>
              <a:buChar char="Ø"/>
            </a:pPr>
            <a:r>
              <a:rPr lang="zh-CN" altLang="en-US" sz="2000" dirty="0" smtClean="0">
                <a:solidFill>
                  <a:srgbClr val="FF0000"/>
                </a:solidFill>
                <a:latin typeface="微软雅黑" panose="020B0503020204020204" pitchFamily="34" charset="-122"/>
                <a:ea typeface="微软雅黑" panose="020B0503020204020204" pitchFamily="34" charset="-122"/>
              </a:rPr>
              <a:t>“同理心”</a:t>
            </a:r>
            <a:r>
              <a:rPr lang="zh-CN" altLang="en-US" sz="2000" dirty="0">
                <a:solidFill>
                  <a:srgbClr val="FF0000"/>
                </a:solidFill>
                <a:latin typeface="微软雅黑" panose="020B0503020204020204" pitchFamily="34" charset="-122"/>
                <a:ea typeface="微软雅黑" panose="020B0503020204020204" pitchFamily="34" charset="-122"/>
              </a:rPr>
              <a:t>连接</a:t>
            </a:r>
            <a:endParaRPr lang="en-US" altLang="zh-CN" sz="2000" dirty="0">
              <a:solidFill>
                <a:srgbClr val="FF0000"/>
              </a:solidFill>
              <a:latin typeface="微软雅黑" panose="020B0503020204020204" pitchFamily="34" charset="-122"/>
              <a:ea typeface="微软雅黑" panose="020B0503020204020204" pitchFamily="34" charset="-122"/>
            </a:endParaRPr>
          </a:p>
          <a:p>
            <a:r>
              <a:rPr lang="en-US" altLang="zh-CN" sz="2000" dirty="0" smtClean="0">
                <a:solidFill>
                  <a:srgbClr val="FF0000"/>
                </a:solidFill>
                <a:latin typeface="微软雅黑" panose="020B0503020204020204" pitchFamily="34" charset="-122"/>
                <a:ea typeface="微软雅黑" panose="020B0503020204020204" pitchFamily="34" charset="-122"/>
              </a:rPr>
              <a:t>     </a:t>
            </a:r>
            <a:r>
              <a:rPr lang="zh-CN" altLang="en-US" sz="2000" dirty="0" smtClean="0">
                <a:latin typeface="微软雅黑" panose="020B0503020204020204" pitchFamily="34" charset="-122"/>
                <a:ea typeface="微软雅黑" panose="020B0503020204020204" pitchFamily="34" charset="-122"/>
              </a:rPr>
              <a:t>同理共情，先处理情绪、后处理事情</a:t>
            </a:r>
            <a:endParaRPr lang="en-US" altLang="zh-CN" sz="2000" dirty="0" smtClean="0">
              <a:latin typeface="微软雅黑" panose="020B0503020204020204" pitchFamily="34" charset="-122"/>
              <a:ea typeface="微软雅黑" panose="020B0503020204020204" pitchFamily="34" charset="-122"/>
            </a:endParaRPr>
          </a:p>
          <a:p>
            <a:r>
              <a:rPr lang="en-US" altLang="zh-CN" sz="2000" dirty="0">
                <a:latin typeface="微软雅黑" panose="020B0503020204020204" pitchFamily="34" charset="-122"/>
                <a:ea typeface="微软雅黑" panose="020B0503020204020204" pitchFamily="34" charset="-122"/>
              </a:rPr>
              <a:t> </a:t>
            </a:r>
            <a:r>
              <a:rPr lang="en-US" altLang="zh-CN" sz="2000" dirty="0" smtClean="0">
                <a:latin typeface="微软雅黑" panose="020B0503020204020204" pitchFamily="34" charset="-122"/>
                <a:ea typeface="微软雅黑" panose="020B0503020204020204" pitchFamily="34" charset="-122"/>
              </a:rPr>
              <a:t>    </a:t>
            </a:r>
            <a:r>
              <a:rPr lang="zh-CN" altLang="en-US" sz="2000" dirty="0" smtClean="0">
                <a:latin typeface="微软雅黑" panose="020B0503020204020204" pitchFamily="34" charset="-122"/>
                <a:ea typeface="微软雅黑" panose="020B0503020204020204" pitchFamily="34" charset="-122"/>
              </a:rPr>
              <a:t>可以</a:t>
            </a:r>
            <a:r>
              <a:rPr lang="zh-CN" altLang="en-US" sz="2000" dirty="0">
                <a:latin typeface="微软雅黑" panose="020B0503020204020204" pitchFamily="34" charset="-122"/>
                <a:ea typeface="微软雅黑" panose="020B0503020204020204" pitchFamily="34" charset="-122"/>
              </a:rPr>
              <a:t>使当事方</a:t>
            </a:r>
            <a:r>
              <a:rPr lang="zh-CN" altLang="en-US" sz="2000" dirty="0">
                <a:solidFill>
                  <a:srgbClr val="000000"/>
                </a:solidFill>
                <a:latin typeface="微软雅黑" panose="020B0503020204020204" pitchFamily="34" charset="-122"/>
                <a:ea typeface="微软雅黑" panose="020B0503020204020204" pitchFamily="34" charset="-122"/>
                <a:cs typeface="Arial" pitchFamily="34" charset="0"/>
              </a:rPr>
              <a:t>从冲动到冷静、从对抗到合作，给处理事件和教育学生留出空间</a:t>
            </a:r>
            <a:r>
              <a:rPr lang="zh-CN" altLang="en-US" sz="2000" dirty="0" smtClean="0">
                <a:solidFill>
                  <a:srgbClr val="000000"/>
                </a:solidFill>
                <a:latin typeface="微软雅黑" panose="020B0503020204020204" pitchFamily="34" charset="-122"/>
                <a:ea typeface="微软雅黑" panose="020B0503020204020204" pitchFamily="34" charset="-122"/>
                <a:cs typeface="Arial" pitchFamily="34" charset="0"/>
              </a:rPr>
              <a:t>。</a:t>
            </a:r>
            <a:endParaRPr lang="en-US" altLang="zh-CN" sz="2000" dirty="0" smtClean="0">
              <a:solidFill>
                <a:srgbClr val="000000"/>
              </a:solidFill>
              <a:latin typeface="微软雅黑" panose="020B0503020204020204" pitchFamily="34" charset="-122"/>
              <a:ea typeface="微软雅黑" panose="020B0503020204020204" pitchFamily="34" charset="-122"/>
              <a:cs typeface="Arial" pitchFamily="34" charset="0"/>
            </a:endParaRPr>
          </a:p>
          <a:p>
            <a:endParaRPr lang="en-US" altLang="zh-CN" sz="2000" dirty="0" smtClean="0">
              <a:solidFill>
                <a:srgbClr val="000000"/>
              </a:solidFill>
              <a:latin typeface="微软雅黑" panose="020B0503020204020204" pitchFamily="34" charset="-122"/>
              <a:ea typeface="微软雅黑" panose="020B0503020204020204" pitchFamily="34" charset="-122"/>
              <a:cs typeface="Arial" pitchFamily="34" charset="0"/>
            </a:endParaRPr>
          </a:p>
          <a:p>
            <a:pPr marL="342900" indent="-342900">
              <a:buFont typeface="Wingdings" panose="05000000000000000000" pitchFamily="2" charset="2"/>
              <a:buChar char="Ø"/>
            </a:pPr>
            <a:r>
              <a:rPr lang="zh-CN" altLang="en-US" sz="2000" dirty="0" smtClean="0">
                <a:solidFill>
                  <a:srgbClr val="FF0000"/>
                </a:solidFill>
                <a:latin typeface="微软雅黑" panose="020B0503020204020204" pitchFamily="34" charset="-122"/>
                <a:ea typeface="微软雅黑" panose="020B0503020204020204" pitchFamily="34" charset="-122"/>
                <a:cs typeface="Arial" pitchFamily="34" charset="0"/>
              </a:rPr>
              <a:t>常用技巧</a:t>
            </a:r>
            <a:endParaRPr lang="en-US" altLang="zh-CN" sz="2000" dirty="0">
              <a:solidFill>
                <a:srgbClr val="FF0000"/>
              </a:solidFill>
              <a:latin typeface="微软雅黑" panose="020B0503020204020204" pitchFamily="34" charset="-122"/>
              <a:ea typeface="微软雅黑" panose="020B0503020204020204" pitchFamily="34" charset="-122"/>
              <a:cs typeface="Arial" pitchFamily="34" charset="0"/>
            </a:endParaRPr>
          </a:p>
          <a:p>
            <a:r>
              <a:rPr lang="zh-CN" altLang="en-US" sz="2000" dirty="0" smtClean="0">
                <a:solidFill>
                  <a:srgbClr val="000000"/>
                </a:solidFill>
                <a:latin typeface="微软雅黑" panose="020B0503020204020204" pitchFamily="34" charset="-122"/>
                <a:ea typeface="微软雅黑" panose="020B0503020204020204" pitchFamily="34" charset="-122"/>
                <a:cs typeface="Arial" pitchFamily="34" charset="0"/>
              </a:rPr>
              <a:t>     倾听</a:t>
            </a:r>
            <a:r>
              <a:rPr lang="zh-CN" altLang="en-US" sz="2000" dirty="0">
                <a:solidFill>
                  <a:srgbClr val="000000"/>
                </a:solidFill>
                <a:latin typeface="微软雅黑" panose="020B0503020204020204" pitchFamily="34" charset="-122"/>
                <a:ea typeface="微软雅黑" panose="020B0503020204020204" pitchFamily="34" charset="-122"/>
                <a:cs typeface="Arial" pitchFamily="34" charset="0"/>
              </a:rPr>
              <a:t>、换位思考、冷处理</a:t>
            </a:r>
            <a:r>
              <a:rPr lang="zh-CN" altLang="en-US" sz="2000" dirty="0" smtClean="0">
                <a:solidFill>
                  <a:srgbClr val="000000"/>
                </a:solidFill>
                <a:latin typeface="微软雅黑" panose="020B0503020204020204" pitchFamily="34" charset="-122"/>
                <a:ea typeface="微软雅黑" panose="020B0503020204020204" pitchFamily="34" charset="-122"/>
                <a:cs typeface="Arial" pitchFamily="34" charset="0"/>
              </a:rPr>
              <a:t>、</a:t>
            </a:r>
            <a:r>
              <a:rPr lang="en-US" altLang="zh-CN" sz="2000" dirty="0">
                <a:solidFill>
                  <a:srgbClr val="000000"/>
                </a:solidFill>
                <a:latin typeface="微软雅黑" panose="020B0503020204020204" pitchFamily="34" charset="-122"/>
                <a:ea typeface="微软雅黑" panose="020B0503020204020204" pitchFamily="34" charset="-122"/>
                <a:cs typeface="Arial" pitchFamily="34" charset="0"/>
              </a:rPr>
              <a:t> </a:t>
            </a:r>
            <a:r>
              <a:rPr lang="en-US" altLang="zh-CN" sz="2000" dirty="0" smtClean="0">
                <a:solidFill>
                  <a:srgbClr val="000000"/>
                </a:solidFill>
                <a:latin typeface="微软雅黑" panose="020B0503020204020204" pitchFamily="34" charset="-122"/>
                <a:ea typeface="微软雅黑" panose="020B0503020204020204" pitchFamily="34" charset="-122"/>
                <a:cs typeface="Arial" pitchFamily="34" charset="0"/>
              </a:rPr>
              <a:t>  </a:t>
            </a:r>
            <a:r>
              <a:rPr lang="zh-CN" altLang="en-US" sz="2000" dirty="0" smtClean="0">
                <a:solidFill>
                  <a:srgbClr val="000000"/>
                </a:solidFill>
                <a:latin typeface="微软雅黑" panose="020B0503020204020204" pitchFamily="34" charset="-122"/>
                <a:ea typeface="微软雅黑" panose="020B0503020204020204" pitchFamily="34" charset="-122"/>
                <a:cs typeface="Arial" pitchFamily="34" charset="0"/>
              </a:rPr>
              <a:t>       </a:t>
            </a:r>
            <a:endParaRPr lang="en-US" altLang="zh-CN" sz="2000" dirty="0" smtClean="0">
              <a:solidFill>
                <a:srgbClr val="000000"/>
              </a:solidFill>
              <a:latin typeface="微软雅黑" panose="020B0503020204020204" pitchFamily="34" charset="-122"/>
              <a:ea typeface="微软雅黑" panose="020B0503020204020204" pitchFamily="34" charset="-122"/>
              <a:cs typeface="Arial" pitchFamily="34" charset="0"/>
            </a:endParaRPr>
          </a:p>
          <a:p>
            <a:r>
              <a:rPr lang="zh-CN" altLang="en-US" sz="2000" dirty="0" smtClean="0">
                <a:solidFill>
                  <a:srgbClr val="000000"/>
                </a:solidFill>
                <a:latin typeface="微软雅黑" panose="020B0503020204020204" pitchFamily="34" charset="-122"/>
                <a:ea typeface="微软雅黑" panose="020B0503020204020204" pitchFamily="34" charset="-122"/>
                <a:cs typeface="Arial" pitchFamily="34" charset="0"/>
              </a:rPr>
              <a:t>包容</a:t>
            </a:r>
            <a:r>
              <a:rPr lang="zh-CN" altLang="en-US" sz="2000" dirty="0">
                <a:solidFill>
                  <a:srgbClr val="000000"/>
                </a:solidFill>
                <a:latin typeface="微软雅黑" panose="020B0503020204020204" pitchFamily="34" charset="-122"/>
                <a:ea typeface="微软雅黑" panose="020B0503020204020204" pitchFamily="34" charset="-122"/>
                <a:cs typeface="Arial" pitchFamily="34" charset="0"/>
              </a:rPr>
              <a:t>、体谅、安慰、</a:t>
            </a:r>
            <a:r>
              <a:rPr lang="zh-CN" altLang="en-US" sz="2000" dirty="0" smtClean="0">
                <a:solidFill>
                  <a:srgbClr val="000000"/>
                </a:solidFill>
                <a:latin typeface="微软雅黑" panose="020B0503020204020204" pitchFamily="34" charset="-122"/>
                <a:ea typeface="微软雅黑" panose="020B0503020204020204" pitchFamily="34" charset="-122"/>
                <a:cs typeface="Arial" pitchFamily="34" charset="0"/>
              </a:rPr>
              <a:t>陪伴等</a:t>
            </a:r>
            <a:endParaRPr lang="en-US" altLang="zh-CN" sz="2000" dirty="0" smtClean="0">
              <a:solidFill>
                <a:srgbClr val="000000"/>
              </a:solidFill>
              <a:latin typeface="微软雅黑" panose="020B0503020204020204" pitchFamily="34" charset="-122"/>
              <a:ea typeface="微软雅黑" panose="020B0503020204020204" pitchFamily="34" charset="-122"/>
              <a:cs typeface="Arial" pitchFamily="34" charset="0"/>
            </a:endParaRPr>
          </a:p>
          <a:p>
            <a:endParaRPr lang="en-US" altLang="zh-CN" sz="2000" dirty="0">
              <a:solidFill>
                <a:srgbClr val="000000"/>
              </a:solidFill>
              <a:latin typeface="微软雅黑" panose="020B0503020204020204" pitchFamily="34" charset="-122"/>
              <a:ea typeface="微软雅黑" panose="020B0503020204020204" pitchFamily="34" charset="-122"/>
              <a:cs typeface="Arial" pitchFamily="34" charset="0"/>
            </a:endParaRPr>
          </a:p>
          <a:p>
            <a:pPr marL="342900" indent="-342900">
              <a:buFont typeface="Wingdings" panose="05000000000000000000" pitchFamily="2" charset="2"/>
              <a:buChar char="Ø"/>
            </a:pPr>
            <a:r>
              <a:rPr lang="zh-CN" altLang="en-US" sz="2000" dirty="0">
                <a:solidFill>
                  <a:srgbClr val="FF0000"/>
                </a:solidFill>
                <a:latin typeface="微软雅黑" panose="020B0503020204020204" pitchFamily="34" charset="-122"/>
                <a:ea typeface="微软雅黑" panose="020B0503020204020204" pitchFamily="34" charset="-122"/>
                <a:cs typeface="Arial" pitchFamily="34" charset="0"/>
              </a:rPr>
              <a:t>重视</a:t>
            </a:r>
            <a:r>
              <a:rPr lang="zh-CN" altLang="en-US" sz="2000" dirty="0" smtClean="0">
                <a:solidFill>
                  <a:srgbClr val="FF0000"/>
                </a:solidFill>
                <a:latin typeface="微软雅黑" panose="020B0503020204020204" pitchFamily="34" charset="-122"/>
                <a:ea typeface="微软雅黑" panose="020B0503020204020204" pitchFamily="34" charset="-122"/>
                <a:cs typeface="Arial" pitchFamily="34" charset="0"/>
              </a:rPr>
              <a:t>核实：</a:t>
            </a:r>
            <a:r>
              <a:rPr lang="zh-CN" altLang="en-US" sz="2000" dirty="0" smtClean="0">
                <a:solidFill>
                  <a:schemeClr val="tx1"/>
                </a:solidFill>
                <a:latin typeface="微软雅黑" panose="020B0503020204020204" pitchFamily="34" charset="-122"/>
                <a:ea typeface="微软雅黑" panose="020B0503020204020204" pitchFamily="34" charset="-122"/>
                <a:cs typeface="Arial" pitchFamily="34" charset="0"/>
              </a:rPr>
              <a:t>报告第一责任人</a:t>
            </a:r>
            <a:endParaRPr lang="en-US" altLang="zh-CN" sz="2000" dirty="0" smtClean="0">
              <a:solidFill>
                <a:schemeClr val="tx1"/>
              </a:solidFill>
              <a:latin typeface="微软雅黑" panose="020B0503020204020204" pitchFamily="34" charset="-122"/>
              <a:ea typeface="微软雅黑" panose="020B0503020204020204" pitchFamily="34" charset="-122"/>
              <a:cs typeface="Arial" pitchFamily="34" charset="0"/>
            </a:endParaRPr>
          </a:p>
          <a:p>
            <a:endParaRPr lang="en-US" altLang="zh-CN" sz="2000" dirty="0" smtClean="0">
              <a:solidFill>
                <a:srgbClr val="000000"/>
              </a:solidFill>
              <a:latin typeface="微软雅黑" panose="020B0503020204020204" pitchFamily="34" charset="-122"/>
              <a:ea typeface="微软雅黑" panose="020B0503020204020204" pitchFamily="34" charset="-122"/>
              <a:cs typeface="Arial" pitchFamily="34" charset="0"/>
            </a:endParaRPr>
          </a:p>
          <a:p>
            <a:pPr marL="342900" indent="-342900">
              <a:buFont typeface="Wingdings" panose="05000000000000000000" pitchFamily="2" charset="2"/>
              <a:buChar char="Ø"/>
            </a:pPr>
            <a:r>
              <a:rPr lang="zh-CN" altLang="en-US" sz="2000" dirty="0">
                <a:solidFill>
                  <a:srgbClr val="FF0000"/>
                </a:solidFill>
                <a:latin typeface="微软雅黑" panose="020B0503020204020204" pitchFamily="34" charset="-122"/>
                <a:ea typeface="微软雅黑" panose="020B0503020204020204" pitchFamily="34" charset="-122"/>
              </a:rPr>
              <a:t>推：</a:t>
            </a:r>
            <a:r>
              <a:rPr lang="zh-CN" altLang="en-US" sz="2000" dirty="0">
                <a:latin typeface="微软雅黑" panose="020B0503020204020204" pitchFamily="34" charset="-122"/>
                <a:ea typeface="微软雅黑" panose="020B0503020204020204" pitchFamily="34" charset="-122"/>
              </a:rPr>
              <a:t>事件</a:t>
            </a:r>
            <a:r>
              <a:rPr lang="zh-CN" altLang="en-US" sz="2000" dirty="0" smtClean="0">
                <a:latin typeface="微软雅黑" panose="020B0503020204020204" pitchFamily="34" charset="-122"/>
                <a:ea typeface="微软雅黑" panose="020B0503020204020204" pitchFamily="34" charset="-122"/>
              </a:rPr>
              <a:t>行为学生的</a:t>
            </a:r>
            <a:r>
              <a:rPr lang="zh-CN" altLang="en-US" sz="2000" dirty="0">
                <a:latin typeface="微软雅黑" panose="020B0503020204020204" pitchFamily="34" charset="-122"/>
                <a:ea typeface="微软雅黑" panose="020B0503020204020204" pitchFamily="34" charset="-122"/>
              </a:rPr>
              <a:t>事实和</a:t>
            </a:r>
            <a:r>
              <a:rPr lang="zh-CN" altLang="en-US" sz="2000" dirty="0" smtClean="0">
                <a:latin typeface="微软雅黑" panose="020B0503020204020204" pitchFamily="34" charset="-122"/>
                <a:ea typeface="微软雅黑" panose="020B0503020204020204" pitchFamily="34" charset="-122"/>
              </a:rPr>
              <a:t>动机</a:t>
            </a:r>
            <a:endParaRPr lang="en-US" altLang="zh-CN" sz="2000" dirty="0" smtClean="0">
              <a:latin typeface="微软雅黑" panose="020B0503020204020204" pitchFamily="34" charset="-122"/>
              <a:ea typeface="微软雅黑" panose="020B0503020204020204" pitchFamily="34" charset="-122"/>
            </a:endParaRPr>
          </a:p>
        </p:txBody>
      </p:sp>
      <p:sp>
        <p:nvSpPr>
          <p:cNvPr id="5" name="矩形 6"/>
          <p:cNvSpPr>
            <a:spLocks noChangeArrowheads="1"/>
          </p:cNvSpPr>
          <p:nvPr/>
        </p:nvSpPr>
        <p:spPr bwMode="auto">
          <a:xfrm>
            <a:off x="0" y="0"/>
            <a:ext cx="9144000" cy="431800"/>
          </a:xfrm>
          <a:prstGeom prst="rect">
            <a:avLst/>
          </a:prstGeom>
          <a:solidFill>
            <a:srgbClr val="5C3F41"/>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6" name="矩形 1"/>
          <p:cNvSpPr>
            <a:spLocks noChangeArrowheads="1"/>
          </p:cNvSpPr>
          <p:nvPr/>
        </p:nvSpPr>
        <p:spPr bwMode="auto">
          <a:xfrm>
            <a:off x="0" y="431800"/>
            <a:ext cx="9163250" cy="45719"/>
          </a:xfrm>
          <a:prstGeom prst="rect">
            <a:avLst/>
          </a:prstGeom>
          <a:solidFill>
            <a:srgbClr val="FF9500"/>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7" name="矩形 3"/>
          <p:cNvSpPr>
            <a:spLocks noChangeArrowheads="1"/>
          </p:cNvSpPr>
          <p:nvPr/>
        </p:nvSpPr>
        <p:spPr bwMode="auto">
          <a:xfrm>
            <a:off x="4601284" y="0"/>
            <a:ext cx="1138950" cy="431800"/>
          </a:xfrm>
          <a:prstGeom prst="rect">
            <a:avLst/>
          </a:prstGeom>
          <a:noFill/>
          <a:ln>
            <a:noFill/>
          </a:ln>
          <a:extLst/>
        </p:spPr>
        <p:txBody>
          <a:bodyPr anchor="ctr"/>
          <a:lstStyle/>
          <a:p>
            <a:pPr algn="ctr"/>
            <a:r>
              <a:rPr lang="zh-CN" altLang="en-US" sz="1600" dirty="0">
                <a:solidFill>
                  <a:srgbClr val="FFFFFF"/>
                </a:solidFill>
                <a:latin typeface="微软雅黑" pitchFamily="34" charset="-122"/>
                <a:ea typeface="微软雅黑" pitchFamily="34" charset="-122"/>
                <a:sym typeface="微软雅黑" pitchFamily="34" charset="-122"/>
              </a:rPr>
              <a:t>基础知识</a:t>
            </a:r>
            <a:endParaRPr lang="zh-CN" altLang="zh-CN" sz="1600" dirty="0">
              <a:solidFill>
                <a:srgbClr val="FFFFFF"/>
              </a:solidFill>
              <a:latin typeface="微软雅黑" pitchFamily="34" charset="-122"/>
              <a:ea typeface="微软雅黑" pitchFamily="34" charset="-122"/>
              <a:sym typeface="微软雅黑" pitchFamily="34" charset="-122"/>
            </a:endParaRPr>
          </a:p>
        </p:txBody>
      </p:sp>
      <p:sp>
        <p:nvSpPr>
          <p:cNvPr id="8" name="矩形 3"/>
          <p:cNvSpPr>
            <a:spLocks noChangeArrowheads="1"/>
          </p:cNvSpPr>
          <p:nvPr/>
        </p:nvSpPr>
        <p:spPr bwMode="auto">
          <a:xfrm>
            <a:off x="7968606" y="0"/>
            <a:ext cx="1026147" cy="431800"/>
          </a:xfrm>
          <a:prstGeom prst="rect">
            <a:avLst/>
          </a:prstGeom>
          <a:noFill/>
          <a:ln>
            <a:noFill/>
          </a:ln>
          <a:extLst/>
        </p:spPr>
        <p:txBody>
          <a:bodyPr anchor="ctr"/>
          <a:lstStyle/>
          <a:p>
            <a:pPr algn="ctr"/>
            <a:r>
              <a:rPr lang="zh-CN" altLang="en-US" sz="1600" dirty="0">
                <a:solidFill>
                  <a:srgbClr val="FFFFFF"/>
                </a:solidFill>
                <a:latin typeface="微软雅黑" pitchFamily="34" charset="-122"/>
                <a:ea typeface="微软雅黑" pitchFamily="34" charset="-122"/>
                <a:sym typeface="微软雅黑" pitchFamily="34" charset="-122"/>
              </a:rPr>
              <a:t>善后预防</a:t>
            </a:r>
            <a:endParaRPr lang="zh-CN" altLang="zh-CN" sz="1600" dirty="0">
              <a:solidFill>
                <a:srgbClr val="FFFFFF"/>
              </a:solidFill>
              <a:latin typeface="微软雅黑" pitchFamily="34" charset="-122"/>
              <a:ea typeface="微软雅黑" pitchFamily="34" charset="-122"/>
              <a:sym typeface="微软雅黑" pitchFamily="34" charset="-122"/>
            </a:endParaRPr>
          </a:p>
        </p:txBody>
      </p:sp>
      <p:sp>
        <p:nvSpPr>
          <p:cNvPr id="9" name="矩形 3"/>
          <p:cNvSpPr>
            <a:spLocks noChangeArrowheads="1"/>
          </p:cNvSpPr>
          <p:nvPr/>
        </p:nvSpPr>
        <p:spPr bwMode="auto">
          <a:xfrm>
            <a:off x="6905220" y="0"/>
            <a:ext cx="1074828" cy="431800"/>
          </a:xfrm>
          <a:prstGeom prst="rect">
            <a:avLst/>
          </a:prstGeom>
          <a:solidFill>
            <a:srgbClr val="FF9500"/>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r>
              <a:rPr lang="zh-CN" altLang="en-US" sz="1600" dirty="0">
                <a:solidFill>
                  <a:srgbClr val="FFFFFF"/>
                </a:solidFill>
                <a:latin typeface="微软雅黑" pitchFamily="34" charset="-122"/>
                <a:ea typeface="微软雅黑" pitchFamily="34" charset="-122"/>
                <a:sym typeface="微软雅黑" pitchFamily="34" charset="-122"/>
              </a:rPr>
              <a:t>处理方法</a:t>
            </a:r>
            <a:endParaRPr lang="zh-CN" altLang="zh-CN" sz="1600" dirty="0">
              <a:solidFill>
                <a:srgbClr val="FFFFFF"/>
              </a:solidFill>
              <a:latin typeface="微软雅黑" pitchFamily="34" charset="-122"/>
              <a:ea typeface="微软雅黑" pitchFamily="34" charset="-122"/>
              <a:sym typeface="微软雅黑" pitchFamily="34" charset="-122"/>
            </a:endParaRPr>
          </a:p>
        </p:txBody>
      </p:sp>
      <p:sp>
        <p:nvSpPr>
          <p:cNvPr id="10" name="矩形 3"/>
          <p:cNvSpPr>
            <a:spLocks noChangeArrowheads="1"/>
          </p:cNvSpPr>
          <p:nvPr/>
        </p:nvSpPr>
        <p:spPr bwMode="auto">
          <a:xfrm>
            <a:off x="5740234" y="0"/>
            <a:ext cx="1164986" cy="431800"/>
          </a:xfrm>
          <a:prstGeom prst="rect">
            <a:avLst/>
          </a:prstGeom>
          <a:noFill/>
          <a:ln>
            <a:noFill/>
          </a:ln>
          <a:extLst/>
        </p:spPr>
        <p:txBody>
          <a:bodyPr anchor="ctr"/>
          <a:lstStyle/>
          <a:p>
            <a:pPr algn="ctr"/>
            <a:r>
              <a:rPr lang="zh-CN" altLang="en-US" sz="1600" dirty="0">
                <a:solidFill>
                  <a:srgbClr val="FFFFFF"/>
                </a:solidFill>
                <a:latin typeface="微软雅黑" pitchFamily="34" charset="-122"/>
                <a:ea typeface="微软雅黑" pitchFamily="34" charset="-122"/>
                <a:sym typeface="微软雅黑" pitchFamily="34" charset="-122"/>
              </a:rPr>
              <a:t>处理原则</a:t>
            </a:r>
            <a:endParaRPr lang="zh-CN" altLang="zh-CN" sz="1600" dirty="0">
              <a:solidFill>
                <a:srgbClr val="FFFFFF"/>
              </a:solidFill>
              <a:latin typeface="微软雅黑" pitchFamily="34" charset="-122"/>
              <a:ea typeface="微软雅黑" pitchFamily="34" charset="-122"/>
              <a:sym typeface="微软雅黑" pitchFamily="34" charset="-122"/>
            </a:endParaRPr>
          </a:p>
        </p:txBody>
      </p:sp>
      <p:sp>
        <p:nvSpPr>
          <p:cNvPr id="11" name="椭圆 19"/>
          <p:cNvSpPr>
            <a:spLocks noChangeArrowheads="1"/>
          </p:cNvSpPr>
          <p:nvPr/>
        </p:nvSpPr>
        <p:spPr bwMode="auto">
          <a:xfrm>
            <a:off x="270646" y="36512"/>
            <a:ext cx="358775" cy="358775"/>
          </a:xfrm>
          <a:prstGeom prst="ellipse">
            <a:avLst/>
          </a:prstGeom>
          <a:solidFill>
            <a:srgbClr val="FFFFFF">
              <a:alpha val="34000"/>
            </a:srgbClr>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12" name="五边形 44"/>
          <p:cNvSpPr>
            <a:spLocks noChangeArrowheads="1"/>
          </p:cNvSpPr>
          <p:nvPr/>
        </p:nvSpPr>
        <p:spPr bwMode="auto">
          <a:xfrm>
            <a:off x="0" y="734506"/>
            <a:ext cx="513976" cy="448469"/>
          </a:xfrm>
          <a:prstGeom prst="homePlate">
            <a:avLst>
              <a:gd name="adj" fmla="val 31983"/>
            </a:avLst>
          </a:prstGeom>
          <a:solidFill>
            <a:schemeClr val="bg1">
              <a:lumMod val="65000"/>
            </a:schemeClr>
          </a:solidFill>
          <a:ln>
            <a:noFill/>
          </a:ln>
          <a:extLst/>
        </p:spPr>
        <p:txBody>
          <a:bodyPr anchor="ctr"/>
          <a:lstStyle/>
          <a:p>
            <a:pPr algn="ctr"/>
            <a:endParaRPr lang="zh-CN" altLang="zh-CN">
              <a:solidFill>
                <a:srgbClr val="FFFFFF"/>
              </a:solidFill>
              <a:latin typeface="宋体" pitchFamily="2" charset="-122"/>
              <a:sym typeface="宋体" pitchFamily="2" charset="-122"/>
            </a:endParaRPr>
          </a:p>
        </p:txBody>
      </p:sp>
    </p:spTree>
    <p:extLst>
      <p:ext uri="{BB962C8B-B14F-4D97-AF65-F5344CB8AC3E}">
        <p14:creationId xmlns:p14="http://schemas.microsoft.com/office/powerpoint/2010/main" val="34204385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http://img2.imgtn.bdimg.com/it/u=987461882,1418166119&amp;fm=214&amp;gp=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 name="AutoShape 4" descr="http://img2.imgtn.bdimg.com/it/u=987461882,1418166119&amp;fm=214&amp;gp=0.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6" name="AutoShape 6" descr="http://img2.imgtn.bdimg.com/it/u=987461882,1418166119&amp;fm=214&amp;gp=0.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 name="AutoShape 8" descr="http://img2.imgtn.bdimg.com/it/u=987461882,1418166119&amp;fm=214&amp;gp=0.jp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8" name="Picture 4" descr="http://www.cidianwang.com/file/shuafa/xingshu/20141108101942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75" y="388917"/>
            <a:ext cx="2095401" cy="196259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图示 8"/>
          <p:cNvGraphicFramePr/>
          <p:nvPr>
            <p:extLst>
              <p:ext uri="{D42A27DB-BD31-4B8C-83A1-F6EECF244321}">
                <p14:modId xmlns:p14="http://schemas.microsoft.com/office/powerpoint/2010/main" val="2756013900"/>
              </p:ext>
            </p:extLst>
          </p:nvPr>
        </p:nvGraphicFramePr>
        <p:xfrm>
          <a:off x="307975" y="1923678"/>
          <a:ext cx="4137454" cy="2296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矩形 9"/>
          <p:cNvSpPr/>
          <p:nvPr/>
        </p:nvSpPr>
        <p:spPr>
          <a:xfrm>
            <a:off x="4749438" y="617538"/>
            <a:ext cx="3783002" cy="440120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342900" indent="-342900">
              <a:spcBef>
                <a:spcPct val="50000"/>
              </a:spcBef>
              <a:buFont typeface="Wingdings" panose="05000000000000000000" pitchFamily="2" charset="2"/>
              <a:buChar char="Ø"/>
            </a:pPr>
            <a:r>
              <a:rPr lang="zh-CN" altLang="en-US" sz="2000" dirty="0">
                <a:solidFill>
                  <a:srgbClr val="FF0000"/>
                </a:solidFill>
                <a:latin typeface="微软雅黑" panose="020B0503020204020204" pitchFamily="34" charset="-122"/>
                <a:ea typeface="微软雅黑" panose="020B0503020204020204" pitchFamily="34" charset="-122"/>
                <a:cs typeface="Arial" pitchFamily="34" charset="0"/>
              </a:rPr>
              <a:t>担当</a:t>
            </a:r>
            <a:r>
              <a:rPr lang="zh-CN" altLang="en-US" sz="2000" dirty="0" smtClean="0">
                <a:solidFill>
                  <a:srgbClr val="FF0000"/>
                </a:solidFill>
                <a:latin typeface="微软雅黑" panose="020B0503020204020204" pitchFamily="34" charset="-122"/>
                <a:ea typeface="微软雅黑" panose="020B0503020204020204" pitchFamily="34" charset="-122"/>
                <a:cs typeface="Arial" pitchFamily="34" charset="0"/>
              </a:rPr>
              <a:t>教育</a:t>
            </a:r>
            <a:endParaRPr lang="en-US" altLang="zh-CN" sz="2000" dirty="0" smtClean="0">
              <a:solidFill>
                <a:srgbClr val="FF0000"/>
              </a:solidFill>
              <a:latin typeface="微软雅黑" panose="020B0503020204020204" pitchFamily="34" charset="-122"/>
              <a:ea typeface="微软雅黑" panose="020B0503020204020204" pitchFamily="34" charset="-122"/>
              <a:cs typeface="Arial" pitchFamily="34" charset="0"/>
            </a:endParaRPr>
          </a:p>
          <a:p>
            <a:pPr>
              <a:spcBef>
                <a:spcPct val="50000"/>
              </a:spcBef>
            </a:pPr>
            <a:r>
              <a:rPr lang="zh-CN" altLang="en-US" sz="2000" dirty="0" smtClean="0">
                <a:solidFill>
                  <a:srgbClr val="000000"/>
                </a:solidFill>
                <a:latin typeface="微软雅黑" panose="020B0503020204020204" pitchFamily="34" charset="-122"/>
                <a:ea typeface="微软雅黑" panose="020B0503020204020204" pitchFamily="34" charset="-122"/>
                <a:cs typeface="Arial" pitchFamily="34" charset="0"/>
              </a:rPr>
              <a:t>    人</a:t>
            </a:r>
            <a:r>
              <a:rPr lang="zh-CN" altLang="en-US" sz="2000" dirty="0">
                <a:solidFill>
                  <a:srgbClr val="000000"/>
                </a:solidFill>
                <a:latin typeface="微软雅黑" panose="020B0503020204020204" pitchFamily="34" charset="-122"/>
                <a:ea typeface="微软雅黑" panose="020B0503020204020204" pitchFamily="34" charset="-122"/>
                <a:cs typeface="Arial" pitchFamily="34" charset="0"/>
              </a:rPr>
              <a:t>要为自己的行为找合适</a:t>
            </a:r>
            <a:r>
              <a:rPr lang="zh-CN" altLang="en-US" sz="2000" dirty="0" smtClean="0">
                <a:solidFill>
                  <a:srgbClr val="000000"/>
                </a:solidFill>
                <a:latin typeface="微软雅黑" panose="020B0503020204020204" pitchFamily="34" charset="-122"/>
                <a:ea typeface="微软雅黑" panose="020B0503020204020204" pitchFamily="34" charset="-122"/>
                <a:cs typeface="Arial" pitchFamily="34" charset="0"/>
              </a:rPr>
              <a:t>的方式</a:t>
            </a:r>
            <a:r>
              <a:rPr lang="zh-CN" altLang="en-US" sz="2000" dirty="0">
                <a:solidFill>
                  <a:srgbClr val="000000"/>
                </a:solidFill>
                <a:latin typeface="微软雅黑" panose="020B0503020204020204" pitchFamily="34" charset="-122"/>
                <a:ea typeface="微软雅黑" panose="020B0503020204020204" pitchFamily="34" charset="-122"/>
                <a:cs typeface="Arial" pitchFamily="34" charset="0"/>
              </a:rPr>
              <a:t>承担责任</a:t>
            </a:r>
            <a:endParaRPr lang="en-US" altLang="zh-CN" sz="2000" dirty="0">
              <a:solidFill>
                <a:srgbClr val="000000"/>
              </a:solidFill>
              <a:latin typeface="微软雅黑" panose="020B0503020204020204" pitchFamily="34" charset="-122"/>
              <a:ea typeface="微软雅黑" panose="020B0503020204020204" pitchFamily="34" charset="-122"/>
              <a:cs typeface="Arial" pitchFamily="34" charset="0"/>
            </a:endParaRPr>
          </a:p>
          <a:p>
            <a:pPr marL="342900" indent="-342900">
              <a:spcBef>
                <a:spcPct val="50000"/>
              </a:spcBef>
              <a:buFont typeface="Wingdings" panose="05000000000000000000" pitchFamily="2" charset="2"/>
              <a:buChar char="Ø"/>
            </a:pPr>
            <a:r>
              <a:rPr lang="zh-CN" altLang="en-US" sz="2000" dirty="0" smtClean="0">
                <a:solidFill>
                  <a:srgbClr val="FF0000"/>
                </a:solidFill>
                <a:latin typeface="微软雅黑" panose="020B0503020204020204" pitchFamily="34" charset="-122"/>
                <a:ea typeface="微软雅黑" panose="020B0503020204020204" pitchFamily="34" charset="-122"/>
                <a:cs typeface="Arial" pitchFamily="34" charset="0"/>
              </a:rPr>
              <a:t>演绎</a:t>
            </a:r>
            <a:endParaRPr lang="en-US" altLang="zh-CN" sz="2000" dirty="0" smtClean="0">
              <a:solidFill>
                <a:srgbClr val="FF0000"/>
              </a:solidFill>
              <a:latin typeface="微软雅黑" panose="020B0503020204020204" pitchFamily="34" charset="-122"/>
              <a:ea typeface="微软雅黑" panose="020B0503020204020204" pitchFamily="34" charset="-122"/>
              <a:cs typeface="Arial" pitchFamily="34" charset="0"/>
            </a:endParaRPr>
          </a:p>
          <a:p>
            <a:pPr>
              <a:spcBef>
                <a:spcPct val="50000"/>
              </a:spcBef>
            </a:pPr>
            <a:r>
              <a:rPr lang="zh-CN" altLang="en-US" sz="2000" dirty="0" smtClean="0">
                <a:solidFill>
                  <a:srgbClr val="000000"/>
                </a:solidFill>
                <a:latin typeface="微软雅黑" panose="020B0503020204020204" pitchFamily="34" charset="-122"/>
                <a:ea typeface="微软雅黑" panose="020B0503020204020204" pitchFamily="34" charset="-122"/>
                <a:cs typeface="Arial" pitchFamily="34" charset="0"/>
              </a:rPr>
              <a:t>     还好没有更糟，进行法理分析，找积极的因素，演绎事件行为法理中的可能性。</a:t>
            </a:r>
            <a:endParaRPr lang="en-US" altLang="zh-CN" sz="2000" dirty="0" smtClean="0">
              <a:solidFill>
                <a:srgbClr val="000000"/>
              </a:solidFill>
              <a:latin typeface="微软雅黑" panose="020B0503020204020204" pitchFamily="34" charset="-122"/>
              <a:ea typeface="微软雅黑" panose="020B0503020204020204" pitchFamily="34" charset="-122"/>
              <a:cs typeface="Arial" pitchFamily="34" charset="0"/>
            </a:endParaRPr>
          </a:p>
          <a:p>
            <a:pPr marL="342900" indent="-342900">
              <a:spcBef>
                <a:spcPct val="50000"/>
              </a:spcBef>
              <a:buFont typeface="Wingdings" panose="05000000000000000000" pitchFamily="2" charset="2"/>
              <a:buChar char="Ø"/>
            </a:pPr>
            <a:r>
              <a:rPr lang="zh-CN" altLang="en-US" sz="2000" dirty="0" smtClean="0">
                <a:solidFill>
                  <a:srgbClr val="FF0000"/>
                </a:solidFill>
                <a:latin typeface="微软雅黑" panose="020B0503020204020204" pitchFamily="34" charset="-122"/>
                <a:ea typeface="微软雅黑" panose="020B0503020204020204" pitchFamily="34" charset="-122"/>
                <a:cs typeface="Arial" pitchFamily="34" charset="0"/>
              </a:rPr>
              <a:t>常用技巧：</a:t>
            </a:r>
            <a:endParaRPr lang="en-US" altLang="zh-CN" sz="2000" dirty="0" smtClean="0">
              <a:solidFill>
                <a:srgbClr val="FF0000"/>
              </a:solidFill>
              <a:latin typeface="微软雅黑" panose="020B0503020204020204" pitchFamily="34" charset="-122"/>
              <a:ea typeface="微软雅黑" panose="020B0503020204020204" pitchFamily="34" charset="-122"/>
              <a:cs typeface="Arial" pitchFamily="34" charset="0"/>
            </a:endParaRPr>
          </a:p>
          <a:p>
            <a:pPr>
              <a:spcBef>
                <a:spcPct val="50000"/>
              </a:spcBef>
            </a:pPr>
            <a:r>
              <a:rPr lang="zh-CN" altLang="en-US" sz="2000" dirty="0" smtClean="0">
                <a:solidFill>
                  <a:srgbClr val="000000"/>
                </a:solidFill>
                <a:latin typeface="微软雅黑" panose="020B0503020204020204" pitchFamily="34" charset="-122"/>
                <a:ea typeface="微软雅黑" panose="020B0503020204020204" pitchFamily="34" charset="-122"/>
                <a:cs typeface="Arial" pitchFamily="34" charset="0"/>
              </a:rPr>
              <a:t>    关系建立、换位思考、条件假设、引用规章制度等</a:t>
            </a:r>
            <a:endParaRPr lang="en-US" altLang="zh-CN" sz="2000" dirty="0" smtClean="0">
              <a:solidFill>
                <a:srgbClr val="000000"/>
              </a:solidFill>
              <a:latin typeface="微软雅黑" panose="020B0503020204020204" pitchFamily="34" charset="-122"/>
              <a:ea typeface="微软雅黑" panose="020B0503020204020204" pitchFamily="34" charset="-122"/>
              <a:cs typeface="Arial" pitchFamily="34" charset="0"/>
            </a:endParaRPr>
          </a:p>
          <a:p>
            <a:pPr marL="342900" indent="-342900">
              <a:spcBef>
                <a:spcPct val="50000"/>
              </a:spcBef>
              <a:buFont typeface="Wingdings" panose="05000000000000000000" pitchFamily="2" charset="2"/>
              <a:buChar char="Ø"/>
            </a:pPr>
            <a:r>
              <a:rPr lang="zh-CN" altLang="en-US" sz="2000" b="1" dirty="0" smtClean="0">
                <a:solidFill>
                  <a:srgbClr val="FF0000"/>
                </a:solidFill>
                <a:latin typeface="微软雅黑" panose="020B0503020204020204" pitchFamily="34" charset="-122"/>
                <a:ea typeface="微软雅黑" panose="020B0503020204020204" pitchFamily="34" charset="-122"/>
              </a:rPr>
              <a:t>演</a:t>
            </a:r>
            <a:r>
              <a:rPr lang="zh-CN" altLang="en-US" sz="2000" b="1" dirty="0">
                <a:solidFill>
                  <a:srgbClr val="FF0000"/>
                </a:solidFill>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事件行为的法理和担</a:t>
            </a:r>
            <a:r>
              <a:rPr lang="zh-CN" altLang="en-US" sz="2000" dirty="0" smtClean="0">
                <a:latin typeface="微软雅黑" panose="020B0503020204020204" pitchFamily="34" charset="-122"/>
                <a:ea typeface="微软雅黑" panose="020B0503020204020204" pitchFamily="34" charset="-122"/>
              </a:rPr>
              <a:t>责</a:t>
            </a:r>
            <a:endParaRPr lang="zh-CN" altLang="en-US" sz="2000" dirty="0">
              <a:latin typeface="微软雅黑" panose="020B0503020204020204" pitchFamily="34" charset="-122"/>
              <a:ea typeface="微软雅黑" panose="020B0503020204020204" pitchFamily="34" charset="-122"/>
            </a:endParaRPr>
          </a:p>
        </p:txBody>
      </p:sp>
      <p:sp>
        <p:nvSpPr>
          <p:cNvPr id="11" name="矩形 6"/>
          <p:cNvSpPr>
            <a:spLocks noChangeArrowheads="1"/>
          </p:cNvSpPr>
          <p:nvPr/>
        </p:nvSpPr>
        <p:spPr bwMode="auto">
          <a:xfrm>
            <a:off x="0" y="0"/>
            <a:ext cx="9144000" cy="431800"/>
          </a:xfrm>
          <a:prstGeom prst="rect">
            <a:avLst/>
          </a:prstGeom>
          <a:solidFill>
            <a:srgbClr val="5C3F41"/>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12" name="矩形 1"/>
          <p:cNvSpPr>
            <a:spLocks noChangeArrowheads="1"/>
          </p:cNvSpPr>
          <p:nvPr/>
        </p:nvSpPr>
        <p:spPr bwMode="auto">
          <a:xfrm>
            <a:off x="0" y="431800"/>
            <a:ext cx="9163250" cy="45719"/>
          </a:xfrm>
          <a:prstGeom prst="rect">
            <a:avLst/>
          </a:prstGeom>
          <a:solidFill>
            <a:srgbClr val="FF9500"/>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13" name="矩形 3"/>
          <p:cNvSpPr>
            <a:spLocks noChangeArrowheads="1"/>
          </p:cNvSpPr>
          <p:nvPr/>
        </p:nvSpPr>
        <p:spPr bwMode="auto">
          <a:xfrm>
            <a:off x="4601284" y="0"/>
            <a:ext cx="1138950" cy="431800"/>
          </a:xfrm>
          <a:prstGeom prst="rect">
            <a:avLst/>
          </a:prstGeom>
          <a:noFill/>
          <a:ln>
            <a:noFill/>
          </a:ln>
          <a:extLst/>
        </p:spPr>
        <p:txBody>
          <a:bodyPr anchor="ctr"/>
          <a:lstStyle/>
          <a:p>
            <a:pPr algn="ctr"/>
            <a:r>
              <a:rPr lang="zh-CN" altLang="en-US" sz="1600" dirty="0">
                <a:solidFill>
                  <a:srgbClr val="FFFFFF"/>
                </a:solidFill>
                <a:latin typeface="微软雅黑" pitchFamily="34" charset="-122"/>
                <a:ea typeface="微软雅黑" pitchFamily="34" charset="-122"/>
                <a:sym typeface="微软雅黑" pitchFamily="34" charset="-122"/>
              </a:rPr>
              <a:t>基础知识</a:t>
            </a:r>
            <a:endParaRPr lang="zh-CN" altLang="zh-CN" sz="1600" dirty="0">
              <a:solidFill>
                <a:srgbClr val="FFFFFF"/>
              </a:solidFill>
              <a:latin typeface="微软雅黑" pitchFamily="34" charset="-122"/>
              <a:ea typeface="微软雅黑" pitchFamily="34" charset="-122"/>
              <a:sym typeface="微软雅黑" pitchFamily="34" charset="-122"/>
            </a:endParaRPr>
          </a:p>
        </p:txBody>
      </p:sp>
      <p:sp>
        <p:nvSpPr>
          <p:cNvPr id="14" name="矩形 3"/>
          <p:cNvSpPr>
            <a:spLocks noChangeArrowheads="1"/>
          </p:cNvSpPr>
          <p:nvPr/>
        </p:nvSpPr>
        <p:spPr bwMode="auto">
          <a:xfrm>
            <a:off x="7968606" y="0"/>
            <a:ext cx="1026147" cy="431800"/>
          </a:xfrm>
          <a:prstGeom prst="rect">
            <a:avLst/>
          </a:prstGeom>
          <a:noFill/>
          <a:ln>
            <a:noFill/>
          </a:ln>
          <a:extLst/>
        </p:spPr>
        <p:txBody>
          <a:bodyPr anchor="ctr"/>
          <a:lstStyle/>
          <a:p>
            <a:pPr algn="ctr"/>
            <a:r>
              <a:rPr lang="zh-CN" altLang="en-US" sz="1600" dirty="0">
                <a:solidFill>
                  <a:srgbClr val="FFFFFF"/>
                </a:solidFill>
                <a:latin typeface="微软雅黑" pitchFamily="34" charset="-122"/>
                <a:ea typeface="微软雅黑" pitchFamily="34" charset="-122"/>
                <a:sym typeface="微软雅黑" pitchFamily="34" charset="-122"/>
              </a:rPr>
              <a:t>善后预防</a:t>
            </a:r>
            <a:endParaRPr lang="zh-CN" altLang="zh-CN" sz="1600" dirty="0">
              <a:solidFill>
                <a:srgbClr val="FFFFFF"/>
              </a:solidFill>
              <a:latin typeface="微软雅黑" pitchFamily="34" charset="-122"/>
              <a:ea typeface="微软雅黑" pitchFamily="34" charset="-122"/>
              <a:sym typeface="微软雅黑" pitchFamily="34" charset="-122"/>
            </a:endParaRPr>
          </a:p>
        </p:txBody>
      </p:sp>
      <p:sp>
        <p:nvSpPr>
          <p:cNvPr id="15" name="矩形 3"/>
          <p:cNvSpPr>
            <a:spLocks noChangeArrowheads="1"/>
          </p:cNvSpPr>
          <p:nvPr/>
        </p:nvSpPr>
        <p:spPr bwMode="auto">
          <a:xfrm>
            <a:off x="6905220" y="0"/>
            <a:ext cx="1074828" cy="431800"/>
          </a:xfrm>
          <a:prstGeom prst="rect">
            <a:avLst/>
          </a:prstGeom>
          <a:solidFill>
            <a:srgbClr val="FF9500"/>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r>
              <a:rPr lang="zh-CN" altLang="en-US" sz="1600" dirty="0">
                <a:solidFill>
                  <a:srgbClr val="FFFFFF"/>
                </a:solidFill>
                <a:latin typeface="微软雅黑" pitchFamily="34" charset="-122"/>
                <a:ea typeface="微软雅黑" pitchFamily="34" charset="-122"/>
                <a:sym typeface="微软雅黑" pitchFamily="34" charset="-122"/>
              </a:rPr>
              <a:t>处理方法</a:t>
            </a:r>
            <a:endParaRPr lang="zh-CN" altLang="zh-CN" sz="1600" dirty="0">
              <a:solidFill>
                <a:srgbClr val="FFFFFF"/>
              </a:solidFill>
              <a:latin typeface="微软雅黑" pitchFamily="34" charset="-122"/>
              <a:ea typeface="微软雅黑" pitchFamily="34" charset="-122"/>
              <a:sym typeface="微软雅黑" pitchFamily="34" charset="-122"/>
            </a:endParaRPr>
          </a:p>
        </p:txBody>
      </p:sp>
      <p:sp>
        <p:nvSpPr>
          <p:cNvPr id="16" name="矩形 3"/>
          <p:cNvSpPr>
            <a:spLocks noChangeArrowheads="1"/>
          </p:cNvSpPr>
          <p:nvPr/>
        </p:nvSpPr>
        <p:spPr bwMode="auto">
          <a:xfrm>
            <a:off x="5740234" y="0"/>
            <a:ext cx="1164986" cy="431800"/>
          </a:xfrm>
          <a:prstGeom prst="rect">
            <a:avLst/>
          </a:prstGeom>
          <a:noFill/>
          <a:ln>
            <a:noFill/>
          </a:ln>
          <a:extLst/>
        </p:spPr>
        <p:txBody>
          <a:bodyPr anchor="ctr"/>
          <a:lstStyle/>
          <a:p>
            <a:pPr algn="ctr"/>
            <a:r>
              <a:rPr lang="zh-CN" altLang="en-US" sz="1600" dirty="0">
                <a:solidFill>
                  <a:srgbClr val="FFFFFF"/>
                </a:solidFill>
                <a:latin typeface="微软雅黑" pitchFamily="34" charset="-122"/>
                <a:ea typeface="微软雅黑" pitchFamily="34" charset="-122"/>
                <a:sym typeface="微软雅黑" pitchFamily="34" charset="-122"/>
              </a:rPr>
              <a:t>处理原则</a:t>
            </a:r>
            <a:endParaRPr lang="zh-CN" altLang="zh-CN" sz="1600" dirty="0">
              <a:solidFill>
                <a:srgbClr val="FFFFFF"/>
              </a:solidFill>
              <a:latin typeface="微软雅黑" pitchFamily="34" charset="-122"/>
              <a:ea typeface="微软雅黑" pitchFamily="34" charset="-122"/>
              <a:sym typeface="微软雅黑" pitchFamily="34" charset="-122"/>
            </a:endParaRPr>
          </a:p>
        </p:txBody>
      </p:sp>
      <p:sp>
        <p:nvSpPr>
          <p:cNvPr id="17" name="椭圆 19"/>
          <p:cNvSpPr>
            <a:spLocks noChangeArrowheads="1"/>
          </p:cNvSpPr>
          <p:nvPr/>
        </p:nvSpPr>
        <p:spPr bwMode="auto">
          <a:xfrm>
            <a:off x="270646" y="36512"/>
            <a:ext cx="358775" cy="358775"/>
          </a:xfrm>
          <a:prstGeom prst="ellipse">
            <a:avLst/>
          </a:prstGeom>
          <a:solidFill>
            <a:srgbClr val="FFFFFF">
              <a:alpha val="34000"/>
            </a:srgbClr>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18" name="五边形 44"/>
          <p:cNvSpPr>
            <a:spLocks noChangeArrowheads="1"/>
          </p:cNvSpPr>
          <p:nvPr/>
        </p:nvSpPr>
        <p:spPr bwMode="auto">
          <a:xfrm>
            <a:off x="0" y="734506"/>
            <a:ext cx="513976" cy="448469"/>
          </a:xfrm>
          <a:prstGeom prst="homePlate">
            <a:avLst>
              <a:gd name="adj" fmla="val 31983"/>
            </a:avLst>
          </a:prstGeom>
          <a:solidFill>
            <a:schemeClr val="bg1">
              <a:lumMod val="65000"/>
            </a:schemeClr>
          </a:solidFill>
          <a:ln>
            <a:noFill/>
          </a:ln>
          <a:extLst/>
        </p:spPr>
        <p:txBody>
          <a:bodyPr anchor="ctr"/>
          <a:lstStyle/>
          <a:p>
            <a:pPr algn="ctr"/>
            <a:endParaRPr lang="zh-CN" altLang="zh-CN">
              <a:solidFill>
                <a:srgbClr val="FFFFFF"/>
              </a:solidFill>
              <a:latin typeface="宋体" pitchFamily="2" charset="-122"/>
              <a:sym typeface="宋体" pitchFamily="2" charset="-122"/>
            </a:endParaRPr>
          </a:p>
        </p:txBody>
      </p:sp>
    </p:spTree>
    <p:extLst>
      <p:ext uri="{BB962C8B-B14F-4D97-AF65-F5344CB8AC3E}">
        <p14:creationId xmlns:p14="http://schemas.microsoft.com/office/powerpoint/2010/main" val="34946283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等腰三角形 2"/>
          <p:cNvSpPr/>
          <p:nvPr/>
        </p:nvSpPr>
        <p:spPr>
          <a:xfrm>
            <a:off x="0" y="1"/>
            <a:ext cx="9198260" cy="1653647"/>
          </a:xfrm>
          <a:prstGeom prst="triangle">
            <a:avLst>
              <a:gd name="adj" fmla="val 75191"/>
            </a:avLst>
          </a:prstGeom>
          <a:solidFill>
            <a:srgbClr val="0070C0">
              <a:alpha val="62000"/>
            </a:srgbClr>
          </a:solidFill>
          <a:ln w="28575">
            <a:solidFill>
              <a:schemeClr val="tx1"/>
            </a:solidFill>
          </a:ln>
        </p:spPr>
        <p:style>
          <a:lnRef idx="2">
            <a:schemeClr val="accent5"/>
          </a:lnRef>
          <a:fillRef idx="1">
            <a:schemeClr val="lt1"/>
          </a:fillRef>
          <a:effectRef idx="0">
            <a:schemeClr val="accent5"/>
          </a:effectRef>
          <a:fontRef idx="minor">
            <a:schemeClr val="dk1"/>
          </a:fontRef>
        </p:style>
        <p:txBody>
          <a:bodyPr rtlCol="0" anchor="ctr"/>
          <a:lstStyle/>
          <a:p>
            <a:endParaRPr lang="zh-CN" altLang="en-US" sz="2800" dirty="0">
              <a:solidFill>
                <a:srgbClr val="FFFF00"/>
              </a:solidFill>
              <a:latin typeface="微软雅黑" panose="020B0503020204020204" pitchFamily="34" charset="-122"/>
              <a:ea typeface="微软雅黑" panose="020B0503020204020204" pitchFamily="34" charset="-122"/>
            </a:endParaRPr>
          </a:p>
        </p:txBody>
      </p:sp>
      <p:sp>
        <p:nvSpPr>
          <p:cNvPr id="4" name="矩形 3"/>
          <p:cNvSpPr/>
          <p:nvPr/>
        </p:nvSpPr>
        <p:spPr>
          <a:xfrm>
            <a:off x="152872" y="249492"/>
            <a:ext cx="2546920" cy="5940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smtClean="0">
                <a:latin typeface="微软雅黑" panose="020B0503020204020204" pitchFamily="34" charset="-122"/>
                <a:ea typeface="微软雅黑" panose="020B0503020204020204" pitchFamily="34" charset="-122"/>
              </a:rPr>
              <a:t>案例督导</a:t>
            </a:r>
            <a:r>
              <a:rPr lang="zh-CN" altLang="en-US" sz="2800" dirty="0">
                <a:latin typeface="微软雅黑" panose="020B0503020204020204" pitchFamily="34" charset="-122"/>
                <a:ea typeface="微软雅黑" panose="020B0503020204020204" pitchFamily="34" charset="-122"/>
              </a:rPr>
              <a:t>一</a:t>
            </a:r>
          </a:p>
        </p:txBody>
      </p:sp>
      <p:sp>
        <p:nvSpPr>
          <p:cNvPr id="2" name="矩形 1"/>
          <p:cNvSpPr/>
          <p:nvPr/>
        </p:nvSpPr>
        <p:spPr>
          <a:xfrm>
            <a:off x="6012160" y="987574"/>
            <a:ext cx="1819729" cy="461665"/>
          </a:xfrm>
          <a:prstGeom prst="rect">
            <a:avLst/>
          </a:prstGeom>
        </p:spPr>
        <p:txBody>
          <a:bodyPr wrap="none">
            <a:spAutoFit/>
            <a:scene3d>
              <a:camera prst="orthographicFront"/>
              <a:lightRig rig="soft" dir="t">
                <a:rot lat="0" lon="0" rev="10800000"/>
              </a:lightRig>
            </a:scene3d>
            <a:sp3d>
              <a:bevelT w="27940" h="12700"/>
              <a:contourClr>
                <a:srgbClr val="DDDDDD"/>
              </a:contourClr>
            </a:sp3d>
          </a:bodyPr>
          <a:lstStyle/>
          <a:p>
            <a:r>
              <a:rPr lang="zh-CN" altLang="en-US" sz="2400" b="1" spc="150" dirty="0">
                <a:ln w="11430"/>
                <a:solidFill>
                  <a:srgbClr val="F8F8F8"/>
                </a:solidFill>
                <a:effectLst>
                  <a:outerShdw blurRad="25400" algn="tl" rotWithShape="0">
                    <a:srgbClr val="000000">
                      <a:alpha val="43000"/>
                    </a:srgbClr>
                  </a:outerShdw>
                </a:effectLst>
                <a:latin typeface="微软雅黑" panose="020B0503020204020204" pitchFamily="34" charset="-122"/>
                <a:ea typeface="微软雅黑" panose="020B0503020204020204" pitchFamily="34" charset="-122"/>
              </a:rPr>
              <a:t>班长打人了</a:t>
            </a:r>
          </a:p>
        </p:txBody>
      </p:sp>
      <p:sp>
        <p:nvSpPr>
          <p:cNvPr id="6" name="矩形 5"/>
          <p:cNvSpPr/>
          <p:nvPr/>
        </p:nvSpPr>
        <p:spPr>
          <a:xfrm>
            <a:off x="251520" y="3867894"/>
            <a:ext cx="4032938" cy="923330"/>
          </a:xfrm>
          <a:prstGeom prst="rect">
            <a:avLst/>
          </a:prstGeom>
        </p:spPr>
        <p:txBody>
          <a:bodyPr wrap="square">
            <a:spAutoFit/>
          </a:bodyPr>
          <a:lstStyle/>
          <a:p>
            <a:r>
              <a:rPr lang="zh-CN" altLang="en-US" dirty="0">
                <a:solidFill>
                  <a:schemeClr val="bg1"/>
                </a:solidFill>
                <a:latin typeface="微软雅黑" panose="020B0503020204020204" pitchFamily="34" charset="-122"/>
                <a:ea typeface="微软雅黑" panose="020B0503020204020204" pitchFamily="34" charset="-122"/>
              </a:rPr>
              <a:t>反省思维使我们单纯的、盲目的行动转变为智慧的行动。</a:t>
            </a:r>
            <a:endParaRPr lang="en-US" altLang="zh-CN" dirty="0">
              <a:solidFill>
                <a:schemeClr val="bg1"/>
              </a:solidFill>
              <a:latin typeface="微软雅黑" panose="020B0503020204020204" pitchFamily="34" charset="-122"/>
              <a:ea typeface="微软雅黑" panose="020B0503020204020204" pitchFamily="34" charset="-122"/>
            </a:endParaRPr>
          </a:p>
          <a:p>
            <a:pPr algn="ctr"/>
            <a:r>
              <a:rPr lang="en-US" altLang="zh-CN" dirty="0">
                <a:solidFill>
                  <a:schemeClr val="bg1"/>
                </a:solidFill>
                <a:latin typeface="微软雅黑" panose="020B0503020204020204" pitchFamily="34" charset="-122"/>
                <a:ea typeface="微软雅黑" panose="020B0503020204020204" pitchFamily="34" charset="-122"/>
              </a:rPr>
              <a:t>                                         </a:t>
            </a:r>
            <a:r>
              <a:rPr lang="en-US" altLang="zh-CN" dirty="0" smtClean="0">
                <a:solidFill>
                  <a:schemeClr val="bg1"/>
                </a:solidFill>
                <a:latin typeface="微软雅黑" panose="020B0503020204020204" pitchFamily="34" charset="-122"/>
                <a:ea typeface="微软雅黑" panose="020B0503020204020204" pitchFamily="34" charset="-122"/>
              </a:rPr>
              <a:t>   </a:t>
            </a:r>
            <a:r>
              <a:rPr lang="zh-CN" altLang="en-US" dirty="0" smtClean="0">
                <a:solidFill>
                  <a:schemeClr val="bg1"/>
                </a:solidFill>
                <a:latin typeface="微软雅黑" panose="020B0503020204020204" pitchFamily="34" charset="-122"/>
                <a:ea typeface="微软雅黑" panose="020B0503020204020204" pitchFamily="34" charset="-122"/>
              </a:rPr>
              <a:t>杜</a:t>
            </a:r>
            <a:r>
              <a:rPr lang="zh-CN" altLang="en-US" dirty="0">
                <a:solidFill>
                  <a:schemeClr val="bg1"/>
                </a:solidFill>
                <a:latin typeface="微软雅黑" panose="020B0503020204020204" pitchFamily="34" charset="-122"/>
                <a:ea typeface="微软雅黑" panose="020B0503020204020204" pitchFamily="34" charset="-122"/>
              </a:rPr>
              <a:t>威</a:t>
            </a:r>
            <a:r>
              <a:rPr lang="en-US" altLang="zh-CN" dirty="0">
                <a:solidFill>
                  <a:schemeClr val="bg1"/>
                </a:solidFill>
                <a:latin typeface="微软雅黑" panose="020B0503020204020204" pitchFamily="34" charset="-122"/>
                <a:ea typeface="微软雅黑" panose="020B0503020204020204" pitchFamily="34" charset="-122"/>
              </a:rPr>
              <a:t> </a:t>
            </a:r>
            <a:endParaRPr lang="zh-CN" altLang="en-US" dirty="0"/>
          </a:p>
        </p:txBody>
      </p:sp>
    </p:spTree>
    <p:extLst>
      <p:ext uri="{BB962C8B-B14F-4D97-AF65-F5344CB8AC3E}">
        <p14:creationId xmlns:p14="http://schemas.microsoft.com/office/powerpoint/2010/main" val="17765901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http://img2.imgtn.bdimg.com/it/u=987461882,1418166119&amp;fm=214&amp;gp=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6" name="Picture 2" descr="http://pic1.cxtuku.com/00/05/46/b722e2e19a27.jpg"/>
          <p:cNvPicPr>
            <a:picLocks noChangeAspect="1" noChangeArrowheads="1"/>
          </p:cNvPicPr>
          <p:nvPr/>
        </p:nvPicPr>
        <p:blipFill rotWithShape="1">
          <a:blip r:embed="rId2">
            <a:extLst>
              <a:ext uri="{28A0092B-C50C-407E-A947-70E740481C1C}">
                <a14:useLocalDpi xmlns:a14="http://schemas.microsoft.com/office/drawing/2010/main" val="0"/>
              </a:ext>
            </a:extLst>
          </a:blip>
          <a:srcRect l="8167" t="4279" r="11286" b="12195"/>
          <a:stretch/>
        </p:blipFill>
        <p:spPr bwMode="auto">
          <a:xfrm>
            <a:off x="307974" y="36512"/>
            <a:ext cx="2319809" cy="253523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图示 4"/>
          <p:cNvGraphicFramePr/>
          <p:nvPr>
            <p:extLst>
              <p:ext uri="{D42A27DB-BD31-4B8C-83A1-F6EECF244321}">
                <p14:modId xmlns:p14="http://schemas.microsoft.com/office/powerpoint/2010/main" val="3454418755"/>
              </p:ext>
            </p:extLst>
          </p:nvPr>
        </p:nvGraphicFramePr>
        <p:xfrm>
          <a:off x="539552" y="1851670"/>
          <a:ext cx="3816424" cy="2160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矩形 6"/>
          <p:cNvSpPr/>
          <p:nvPr/>
        </p:nvSpPr>
        <p:spPr>
          <a:xfrm>
            <a:off x="4644008" y="477519"/>
            <a:ext cx="4032448" cy="440120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342900" indent="-342900" eaLnBrk="0" hangingPunct="0">
              <a:buFont typeface="Wingdings" panose="05000000000000000000" pitchFamily="2" charset="2"/>
              <a:buChar char="Ø"/>
            </a:pPr>
            <a:r>
              <a:rPr lang="zh-CN" altLang="en-US" sz="2000" dirty="0" smtClean="0">
                <a:solidFill>
                  <a:srgbClr val="FF0000"/>
                </a:solidFill>
                <a:latin typeface="微软雅黑" panose="020B0503020204020204" pitchFamily="34" charset="-122"/>
                <a:ea typeface="微软雅黑" panose="020B0503020204020204" pitchFamily="34" charset="-122"/>
                <a:cs typeface="Arial" pitchFamily="34" charset="0"/>
              </a:rPr>
              <a:t>常用</a:t>
            </a:r>
            <a:r>
              <a:rPr lang="zh-CN" altLang="en-US" sz="2000" dirty="0">
                <a:solidFill>
                  <a:srgbClr val="FF0000"/>
                </a:solidFill>
                <a:latin typeface="微软雅黑" panose="020B0503020204020204" pitchFamily="34" charset="-122"/>
                <a:ea typeface="微软雅黑" panose="020B0503020204020204" pitchFamily="34" charset="-122"/>
                <a:cs typeface="Arial" pitchFamily="34" charset="0"/>
              </a:rPr>
              <a:t>技巧：</a:t>
            </a:r>
            <a:endParaRPr lang="en-US" altLang="zh-CN" sz="2000" dirty="0">
              <a:solidFill>
                <a:srgbClr val="FF0000"/>
              </a:solidFill>
              <a:latin typeface="微软雅黑" panose="020B0503020204020204" pitchFamily="34" charset="-122"/>
              <a:ea typeface="微软雅黑" panose="020B0503020204020204" pitchFamily="34" charset="-122"/>
              <a:cs typeface="Arial" pitchFamily="34" charset="0"/>
            </a:endParaRPr>
          </a:p>
          <a:p>
            <a:pPr eaLnBrk="0" hangingPunct="0"/>
            <a:r>
              <a:rPr lang="zh-CN" altLang="en-US" sz="2000" dirty="0" smtClean="0">
                <a:solidFill>
                  <a:srgbClr val="000000"/>
                </a:solidFill>
                <a:latin typeface="微软雅黑" panose="020B0503020204020204" pitchFamily="34" charset="-122"/>
                <a:ea typeface="微软雅黑" panose="020B0503020204020204" pitchFamily="34" charset="-122"/>
                <a:cs typeface="Arial" pitchFamily="34" charset="0"/>
              </a:rPr>
              <a:t>     沟通，你</a:t>
            </a:r>
            <a:r>
              <a:rPr lang="zh-CN" altLang="en-US" sz="2000" dirty="0">
                <a:solidFill>
                  <a:srgbClr val="000000"/>
                </a:solidFill>
                <a:latin typeface="微软雅黑" panose="020B0503020204020204" pitchFamily="34" charset="-122"/>
                <a:ea typeface="微软雅黑" panose="020B0503020204020204" pitchFamily="34" charset="-122"/>
                <a:cs typeface="Arial" pitchFamily="34" charset="0"/>
              </a:rPr>
              <a:t>怎么想？换位</a:t>
            </a:r>
            <a:r>
              <a:rPr lang="zh-CN" altLang="en-US" sz="2000" dirty="0" smtClean="0">
                <a:solidFill>
                  <a:srgbClr val="000000"/>
                </a:solidFill>
                <a:latin typeface="微软雅黑" panose="020B0503020204020204" pitchFamily="34" charset="-122"/>
                <a:ea typeface="微软雅黑" panose="020B0503020204020204" pitchFamily="34" charset="-122"/>
                <a:cs typeface="Arial" pitchFamily="34" charset="0"/>
              </a:rPr>
              <a:t>思考，             </a:t>
            </a:r>
            <a:endParaRPr lang="en-US" altLang="zh-CN" sz="2000" dirty="0" smtClean="0">
              <a:solidFill>
                <a:srgbClr val="000000"/>
              </a:solidFill>
              <a:latin typeface="微软雅黑" panose="020B0503020204020204" pitchFamily="34" charset="-122"/>
              <a:ea typeface="微软雅黑" panose="020B0503020204020204" pitchFamily="34" charset="-122"/>
              <a:cs typeface="Arial" pitchFamily="34" charset="0"/>
            </a:endParaRPr>
          </a:p>
          <a:p>
            <a:pPr eaLnBrk="0" hangingPunct="0"/>
            <a:r>
              <a:rPr lang="en-US" altLang="zh-CN" sz="2000" dirty="0">
                <a:solidFill>
                  <a:srgbClr val="000000"/>
                </a:solidFill>
                <a:latin typeface="微软雅黑" panose="020B0503020204020204" pitchFamily="34" charset="-122"/>
                <a:ea typeface="微软雅黑" panose="020B0503020204020204" pitchFamily="34" charset="-122"/>
                <a:cs typeface="Arial" pitchFamily="34" charset="0"/>
              </a:rPr>
              <a:t> </a:t>
            </a:r>
            <a:r>
              <a:rPr lang="en-US" altLang="zh-CN" sz="2000" dirty="0" smtClean="0">
                <a:solidFill>
                  <a:srgbClr val="000000"/>
                </a:solidFill>
                <a:latin typeface="微软雅黑" panose="020B0503020204020204" pitchFamily="34" charset="-122"/>
                <a:ea typeface="微软雅黑" panose="020B0503020204020204" pitchFamily="34" charset="-122"/>
                <a:cs typeface="Arial" pitchFamily="34" charset="0"/>
              </a:rPr>
              <a:t>    </a:t>
            </a:r>
            <a:r>
              <a:rPr lang="zh-CN" altLang="en-US" sz="2000" dirty="0" smtClean="0">
                <a:solidFill>
                  <a:srgbClr val="000000"/>
                </a:solidFill>
                <a:latin typeface="微软雅黑" panose="020B0503020204020204" pitchFamily="34" charset="-122"/>
                <a:ea typeface="微软雅黑" panose="020B0503020204020204" pitchFamily="34" charset="-122"/>
                <a:cs typeface="Arial" pitchFamily="34" charset="0"/>
              </a:rPr>
              <a:t>老师</a:t>
            </a:r>
            <a:r>
              <a:rPr lang="zh-CN" altLang="en-US" sz="2000" dirty="0">
                <a:solidFill>
                  <a:srgbClr val="000000"/>
                </a:solidFill>
                <a:latin typeface="微软雅黑" panose="020B0503020204020204" pitchFamily="34" charset="-122"/>
                <a:ea typeface="微软雅黑" panose="020B0503020204020204" pitchFamily="34" charset="-122"/>
                <a:cs typeface="Arial" pitchFamily="34" charset="0"/>
              </a:rPr>
              <a:t>觉得这样比较</a:t>
            </a:r>
            <a:r>
              <a:rPr lang="zh-CN" altLang="en-US" sz="2000" dirty="0" smtClean="0">
                <a:solidFill>
                  <a:srgbClr val="000000"/>
                </a:solidFill>
                <a:latin typeface="微软雅黑" panose="020B0503020204020204" pitchFamily="34" charset="-122"/>
                <a:ea typeface="微软雅黑" panose="020B0503020204020204" pitchFamily="34" charset="-122"/>
                <a:cs typeface="Arial" pitchFamily="34" charset="0"/>
              </a:rPr>
              <a:t>好；通常用</a:t>
            </a:r>
            <a:endParaRPr lang="en-US" altLang="zh-CN" sz="2000" dirty="0" smtClean="0">
              <a:solidFill>
                <a:srgbClr val="000000"/>
              </a:solidFill>
              <a:latin typeface="微软雅黑" panose="020B0503020204020204" pitchFamily="34" charset="-122"/>
              <a:ea typeface="微软雅黑" panose="020B0503020204020204" pitchFamily="34" charset="-122"/>
              <a:cs typeface="Arial" pitchFamily="34" charset="0"/>
            </a:endParaRPr>
          </a:p>
          <a:p>
            <a:pPr eaLnBrk="0" hangingPunct="0"/>
            <a:r>
              <a:rPr lang="en-US" altLang="zh-CN" sz="2000" dirty="0">
                <a:solidFill>
                  <a:srgbClr val="000000"/>
                </a:solidFill>
                <a:latin typeface="微软雅黑" panose="020B0503020204020204" pitchFamily="34" charset="-122"/>
                <a:ea typeface="微软雅黑" panose="020B0503020204020204" pitchFamily="34" charset="-122"/>
                <a:cs typeface="Arial" pitchFamily="34" charset="0"/>
              </a:rPr>
              <a:t> </a:t>
            </a:r>
            <a:r>
              <a:rPr lang="en-US" altLang="zh-CN" sz="2000" dirty="0" smtClean="0">
                <a:solidFill>
                  <a:srgbClr val="000000"/>
                </a:solidFill>
                <a:latin typeface="微软雅黑" panose="020B0503020204020204" pitchFamily="34" charset="-122"/>
                <a:ea typeface="微软雅黑" panose="020B0503020204020204" pitchFamily="34" charset="-122"/>
                <a:cs typeface="Arial" pitchFamily="34" charset="0"/>
              </a:rPr>
              <a:t>    … </a:t>
            </a:r>
            <a:r>
              <a:rPr lang="zh-CN" altLang="en-US" sz="2000" dirty="0" smtClean="0">
                <a:solidFill>
                  <a:srgbClr val="000000"/>
                </a:solidFill>
                <a:latin typeface="微软雅黑" panose="020B0503020204020204" pitchFamily="34" charset="-122"/>
                <a:ea typeface="微软雅黑" panose="020B0503020204020204" pitchFamily="34" charset="-122"/>
                <a:cs typeface="Arial" pitchFamily="34" charset="0"/>
              </a:rPr>
              <a:t>；引用</a:t>
            </a:r>
            <a:r>
              <a:rPr lang="zh-CN" altLang="en-US" sz="2000" dirty="0">
                <a:solidFill>
                  <a:srgbClr val="000000"/>
                </a:solidFill>
                <a:latin typeface="微软雅黑" panose="020B0503020204020204" pitchFamily="34" charset="-122"/>
                <a:ea typeface="微软雅黑" panose="020B0503020204020204" pitchFamily="34" charset="-122"/>
                <a:cs typeface="Arial" pitchFamily="34" charset="0"/>
              </a:rPr>
              <a:t>规章制度</a:t>
            </a:r>
            <a:r>
              <a:rPr lang="zh-CN" altLang="en-US" sz="2000" dirty="0" smtClean="0">
                <a:solidFill>
                  <a:srgbClr val="000000"/>
                </a:solidFill>
                <a:latin typeface="微软雅黑" panose="020B0503020204020204" pitchFamily="34" charset="-122"/>
                <a:ea typeface="微软雅黑" panose="020B0503020204020204" pitchFamily="34" charset="-122"/>
                <a:cs typeface="Arial" pitchFamily="34" charset="0"/>
              </a:rPr>
              <a:t>等</a:t>
            </a:r>
            <a:endParaRPr lang="en-US" altLang="zh-CN" sz="2000" dirty="0" smtClean="0">
              <a:solidFill>
                <a:srgbClr val="000000"/>
              </a:solidFill>
              <a:latin typeface="微软雅黑" panose="020B0503020204020204" pitchFamily="34" charset="-122"/>
              <a:ea typeface="微软雅黑" panose="020B0503020204020204" pitchFamily="34" charset="-122"/>
              <a:cs typeface="Arial" pitchFamily="34" charset="0"/>
            </a:endParaRPr>
          </a:p>
          <a:p>
            <a:pPr marL="342900" indent="-342900" eaLnBrk="0" hangingPunct="0">
              <a:buFont typeface="Wingdings" panose="05000000000000000000" pitchFamily="2" charset="2"/>
              <a:buChar char="Ø"/>
            </a:pPr>
            <a:endParaRPr lang="en-US" altLang="zh-CN" sz="2000" dirty="0" smtClean="0">
              <a:solidFill>
                <a:srgbClr val="000000"/>
              </a:solidFill>
              <a:latin typeface="微软雅黑" panose="020B0503020204020204" pitchFamily="34" charset="-122"/>
              <a:ea typeface="微软雅黑" panose="020B0503020204020204" pitchFamily="34" charset="-122"/>
              <a:cs typeface="Arial" pitchFamily="34" charset="0"/>
            </a:endParaRPr>
          </a:p>
          <a:p>
            <a:pPr marL="342900" indent="-342900" eaLnBrk="0" hangingPunct="0">
              <a:buFont typeface="Wingdings" panose="05000000000000000000" pitchFamily="2" charset="2"/>
              <a:buChar char="Ø"/>
            </a:pPr>
            <a:r>
              <a:rPr lang="zh-CN" altLang="en-US" sz="2000" dirty="0">
                <a:solidFill>
                  <a:srgbClr val="FF0000"/>
                </a:solidFill>
                <a:latin typeface="微软雅黑" panose="020B0503020204020204" pitchFamily="34" charset="-122"/>
                <a:ea typeface="微软雅黑" panose="020B0503020204020204" pitchFamily="34" charset="-122"/>
              </a:rPr>
              <a:t>合理解决问题</a:t>
            </a:r>
            <a:endParaRPr lang="en-US" altLang="zh-CN" sz="2000" dirty="0">
              <a:solidFill>
                <a:srgbClr val="FF0000"/>
              </a:solidFill>
              <a:latin typeface="微软雅黑" panose="020B0503020204020204" pitchFamily="34" charset="-122"/>
              <a:ea typeface="微软雅黑" panose="020B0503020204020204" pitchFamily="34" charset="-122"/>
            </a:endParaRPr>
          </a:p>
          <a:p>
            <a:pPr marL="342900" indent="-342900" eaLnBrk="0" hangingPunct="0">
              <a:buFont typeface="Wingdings" panose="05000000000000000000" pitchFamily="2" charset="2"/>
              <a:buChar char="Ø"/>
            </a:pPr>
            <a:endParaRPr lang="en-US" altLang="zh-CN" sz="2000" dirty="0" smtClean="0">
              <a:solidFill>
                <a:srgbClr val="000000"/>
              </a:solidFill>
              <a:latin typeface="微软雅黑" panose="020B0503020204020204" pitchFamily="34" charset="-122"/>
              <a:ea typeface="微软雅黑" panose="020B0503020204020204" pitchFamily="34" charset="-122"/>
              <a:cs typeface="Arial" pitchFamily="34" charset="0"/>
            </a:endParaRPr>
          </a:p>
          <a:p>
            <a:pPr marL="342900" indent="-342900">
              <a:buFont typeface="Wingdings" panose="05000000000000000000" pitchFamily="2" charset="2"/>
              <a:buChar char="Ø"/>
            </a:pPr>
            <a:r>
              <a:rPr lang="zh-CN" altLang="en-US" sz="2000" dirty="0">
                <a:solidFill>
                  <a:srgbClr val="FF0000"/>
                </a:solidFill>
                <a:latin typeface="微软雅黑" panose="020B0503020204020204" pitchFamily="34" charset="-122"/>
                <a:ea typeface="微软雅黑" panose="020B0503020204020204" pitchFamily="34" charset="-122"/>
              </a:rPr>
              <a:t>建议的方向：</a:t>
            </a:r>
            <a:endParaRPr lang="en-US" altLang="zh-CN" sz="2000" dirty="0">
              <a:solidFill>
                <a:srgbClr val="FF0000"/>
              </a:solidFill>
              <a:latin typeface="微软雅黑" panose="020B0503020204020204" pitchFamily="34" charset="-122"/>
              <a:ea typeface="微软雅黑" panose="020B0503020204020204" pitchFamily="34" charset="-122"/>
            </a:endParaRPr>
          </a:p>
          <a:p>
            <a:r>
              <a:rPr lang="zh-CN" altLang="en-US" sz="2000" dirty="0" smtClean="0">
                <a:latin typeface="微软雅黑" panose="020B0503020204020204" pitchFamily="34" charset="-122"/>
                <a:ea typeface="微软雅黑" panose="020B0503020204020204" pitchFamily="34" charset="-122"/>
              </a:rPr>
              <a:t>     符合</a:t>
            </a:r>
            <a:r>
              <a:rPr lang="zh-CN" altLang="en-US" sz="2000" dirty="0">
                <a:latin typeface="微软雅黑" panose="020B0503020204020204" pitchFamily="34" charset="-122"/>
                <a:ea typeface="微软雅黑" panose="020B0503020204020204" pitchFamily="34" charset="-122"/>
              </a:rPr>
              <a:t>“学生发展”和“公平</a:t>
            </a:r>
            <a:r>
              <a:rPr lang="zh-CN" altLang="en-US" sz="2000" dirty="0" smtClean="0">
                <a:latin typeface="微软雅黑" panose="020B0503020204020204" pitchFamily="34" charset="-122"/>
                <a:ea typeface="微软雅黑" panose="020B0503020204020204" pitchFamily="34" charset="-122"/>
              </a:rPr>
              <a:t>公   </a:t>
            </a:r>
            <a:endParaRPr lang="en-US" altLang="zh-CN" sz="2000" dirty="0" smtClean="0">
              <a:latin typeface="微软雅黑" panose="020B0503020204020204" pitchFamily="34" charset="-122"/>
              <a:ea typeface="微软雅黑" panose="020B0503020204020204" pitchFamily="34" charset="-122"/>
            </a:endParaRPr>
          </a:p>
          <a:p>
            <a:r>
              <a:rPr lang="en-US" altLang="zh-CN" sz="2000" dirty="0">
                <a:latin typeface="微软雅黑" panose="020B0503020204020204" pitchFamily="34" charset="-122"/>
                <a:ea typeface="微软雅黑" panose="020B0503020204020204" pitchFamily="34" charset="-122"/>
              </a:rPr>
              <a:t> </a:t>
            </a:r>
            <a:r>
              <a:rPr lang="en-US" altLang="zh-CN" sz="2000" dirty="0" smtClean="0">
                <a:latin typeface="微软雅黑" panose="020B0503020204020204" pitchFamily="34" charset="-122"/>
                <a:ea typeface="微软雅黑" panose="020B0503020204020204" pitchFamily="34" charset="-122"/>
              </a:rPr>
              <a:t>    </a:t>
            </a:r>
            <a:r>
              <a:rPr lang="zh-CN" altLang="en-US" sz="2000" dirty="0" smtClean="0">
                <a:latin typeface="微软雅黑" panose="020B0503020204020204" pitchFamily="34" charset="-122"/>
                <a:ea typeface="微软雅黑" panose="020B0503020204020204" pitchFamily="34" charset="-122"/>
              </a:rPr>
              <a:t>正</a:t>
            </a:r>
            <a:r>
              <a:rPr lang="zh-CN" altLang="en-US" sz="2000" dirty="0">
                <a:latin typeface="微软雅黑" panose="020B0503020204020204" pitchFamily="34" charset="-122"/>
                <a:ea typeface="微软雅黑" panose="020B0503020204020204" pitchFamily="34" charset="-122"/>
              </a:rPr>
              <a:t>”的</a:t>
            </a:r>
            <a:r>
              <a:rPr lang="zh-CN" altLang="en-US" sz="2000" dirty="0" smtClean="0">
                <a:latin typeface="微软雅黑" panose="020B0503020204020204" pitchFamily="34" charset="-122"/>
                <a:ea typeface="微软雅黑" panose="020B0503020204020204" pitchFamily="34" charset="-122"/>
              </a:rPr>
              <a:t>统一</a:t>
            </a:r>
            <a:endParaRPr lang="en-US" altLang="zh-CN" sz="2000" dirty="0" smtClean="0">
              <a:latin typeface="微软雅黑" panose="020B0503020204020204" pitchFamily="34" charset="-122"/>
              <a:ea typeface="微软雅黑" panose="020B0503020204020204" pitchFamily="34" charset="-122"/>
            </a:endParaRPr>
          </a:p>
          <a:p>
            <a:endParaRPr lang="en-US" altLang="zh-CN" sz="2000" dirty="0" smtClean="0">
              <a:latin typeface="微软雅黑" panose="020B0503020204020204" pitchFamily="34" charset="-122"/>
              <a:ea typeface="微软雅黑" panose="020B0503020204020204" pitchFamily="34" charset="-122"/>
            </a:endParaRPr>
          </a:p>
          <a:p>
            <a:pPr marL="342900" indent="-342900">
              <a:buFont typeface="Wingdings" panose="05000000000000000000" pitchFamily="2" charset="2"/>
              <a:buChar char="Ø"/>
            </a:pPr>
            <a:r>
              <a:rPr lang="en-US" altLang="zh-CN" sz="2000" dirty="0">
                <a:solidFill>
                  <a:srgbClr val="FF0000"/>
                </a:solidFill>
                <a:latin typeface="微软雅黑" panose="020B0503020204020204" pitchFamily="34" charset="-122"/>
                <a:ea typeface="微软雅黑" panose="020B0503020204020204" pitchFamily="34" charset="-122"/>
              </a:rPr>
              <a:t>“</a:t>
            </a:r>
            <a:r>
              <a:rPr lang="zh-CN" altLang="en-US" sz="2000" dirty="0">
                <a:solidFill>
                  <a:srgbClr val="FF0000"/>
                </a:solidFill>
                <a:latin typeface="微软雅黑" panose="020B0503020204020204" pitchFamily="34" charset="-122"/>
                <a:ea typeface="微软雅黑" panose="020B0503020204020204" pitchFamily="34" charset="-122"/>
              </a:rPr>
              <a:t>教会学生做事 引导学生做人</a:t>
            </a:r>
            <a:r>
              <a:rPr lang="en-US" altLang="zh-CN" sz="2000" dirty="0">
                <a:solidFill>
                  <a:srgbClr val="FF0000"/>
                </a:solidFill>
                <a:latin typeface="微软雅黑" panose="020B0503020204020204" pitchFamily="34" charset="-122"/>
                <a:ea typeface="微软雅黑" panose="020B0503020204020204" pitchFamily="34" charset="-122"/>
              </a:rPr>
              <a:t>”</a:t>
            </a:r>
          </a:p>
          <a:p>
            <a:r>
              <a:rPr lang="zh-CN" altLang="en-US" sz="2000" dirty="0">
                <a:latin typeface="微软雅黑" panose="020B0503020204020204" pitchFamily="34" charset="-122"/>
                <a:ea typeface="微软雅黑" panose="020B0503020204020204" pitchFamily="34" charset="-122"/>
              </a:rPr>
              <a:t>     选择做对的事情</a:t>
            </a:r>
            <a:endParaRPr lang="en-US" altLang="zh-CN" sz="2000" dirty="0">
              <a:latin typeface="微软雅黑" panose="020B0503020204020204" pitchFamily="34" charset="-122"/>
              <a:ea typeface="微软雅黑" panose="020B0503020204020204" pitchFamily="34" charset="-122"/>
            </a:endParaRPr>
          </a:p>
          <a:p>
            <a:r>
              <a:rPr lang="zh-CN" altLang="en-US" sz="2000" dirty="0">
                <a:latin typeface="微软雅黑" panose="020B0503020204020204" pitchFamily="34" charset="-122"/>
                <a:ea typeface="微软雅黑" panose="020B0503020204020204" pitchFamily="34" charset="-122"/>
              </a:rPr>
              <a:t>     然后把事情</a:t>
            </a:r>
            <a:r>
              <a:rPr lang="zh-CN" altLang="en-US" sz="2000" dirty="0" smtClean="0">
                <a:latin typeface="微软雅黑" panose="020B0503020204020204" pitchFamily="34" charset="-122"/>
                <a:ea typeface="微软雅黑" panose="020B0503020204020204" pitchFamily="34" charset="-122"/>
              </a:rPr>
              <a:t>做对</a:t>
            </a:r>
            <a:endParaRPr lang="en-US" altLang="zh-CN" sz="2000" dirty="0">
              <a:latin typeface="微软雅黑" panose="020B0503020204020204" pitchFamily="34" charset="-122"/>
              <a:ea typeface="微软雅黑" panose="020B0503020204020204" pitchFamily="34" charset="-122"/>
            </a:endParaRPr>
          </a:p>
        </p:txBody>
      </p:sp>
      <p:sp>
        <p:nvSpPr>
          <p:cNvPr id="8" name="矩形 6"/>
          <p:cNvSpPr>
            <a:spLocks noChangeArrowheads="1"/>
          </p:cNvSpPr>
          <p:nvPr/>
        </p:nvSpPr>
        <p:spPr bwMode="auto">
          <a:xfrm>
            <a:off x="0" y="0"/>
            <a:ext cx="9144000" cy="431800"/>
          </a:xfrm>
          <a:prstGeom prst="rect">
            <a:avLst/>
          </a:prstGeom>
          <a:solidFill>
            <a:srgbClr val="5C3F41"/>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9" name="矩形 1"/>
          <p:cNvSpPr>
            <a:spLocks noChangeArrowheads="1"/>
          </p:cNvSpPr>
          <p:nvPr/>
        </p:nvSpPr>
        <p:spPr bwMode="auto">
          <a:xfrm>
            <a:off x="0" y="431800"/>
            <a:ext cx="9163250" cy="45719"/>
          </a:xfrm>
          <a:prstGeom prst="rect">
            <a:avLst/>
          </a:prstGeom>
          <a:solidFill>
            <a:srgbClr val="FF9500"/>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10" name="矩形 3"/>
          <p:cNvSpPr>
            <a:spLocks noChangeArrowheads="1"/>
          </p:cNvSpPr>
          <p:nvPr/>
        </p:nvSpPr>
        <p:spPr bwMode="auto">
          <a:xfrm>
            <a:off x="4601284" y="0"/>
            <a:ext cx="1138950" cy="431800"/>
          </a:xfrm>
          <a:prstGeom prst="rect">
            <a:avLst/>
          </a:prstGeom>
          <a:noFill/>
          <a:ln>
            <a:noFill/>
          </a:ln>
          <a:extLst/>
        </p:spPr>
        <p:txBody>
          <a:bodyPr anchor="ctr"/>
          <a:lstStyle/>
          <a:p>
            <a:pPr algn="ctr"/>
            <a:r>
              <a:rPr lang="zh-CN" altLang="en-US" sz="1600" dirty="0">
                <a:solidFill>
                  <a:srgbClr val="FFFFFF"/>
                </a:solidFill>
                <a:latin typeface="微软雅黑" pitchFamily="34" charset="-122"/>
                <a:ea typeface="微软雅黑" pitchFamily="34" charset="-122"/>
                <a:sym typeface="微软雅黑" pitchFamily="34" charset="-122"/>
              </a:rPr>
              <a:t>基础知识</a:t>
            </a:r>
            <a:endParaRPr lang="zh-CN" altLang="zh-CN" sz="1600" dirty="0">
              <a:solidFill>
                <a:srgbClr val="FFFFFF"/>
              </a:solidFill>
              <a:latin typeface="微软雅黑" pitchFamily="34" charset="-122"/>
              <a:ea typeface="微软雅黑" pitchFamily="34" charset="-122"/>
              <a:sym typeface="微软雅黑" pitchFamily="34" charset="-122"/>
            </a:endParaRPr>
          </a:p>
        </p:txBody>
      </p:sp>
      <p:sp>
        <p:nvSpPr>
          <p:cNvPr id="11" name="矩形 3"/>
          <p:cNvSpPr>
            <a:spLocks noChangeArrowheads="1"/>
          </p:cNvSpPr>
          <p:nvPr/>
        </p:nvSpPr>
        <p:spPr bwMode="auto">
          <a:xfrm>
            <a:off x="7968606" y="0"/>
            <a:ext cx="1026147" cy="431800"/>
          </a:xfrm>
          <a:prstGeom prst="rect">
            <a:avLst/>
          </a:prstGeom>
          <a:noFill/>
          <a:ln>
            <a:noFill/>
          </a:ln>
          <a:extLst/>
        </p:spPr>
        <p:txBody>
          <a:bodyPr anchor="ctr"/>
          <a:lstStyle/>
          <a:p>
            <a:pPr algn="ctr"/>
            <a:r>
              <a:rPr lang="zh-CN" altLang="en-US" sz="1600" dirty="0">
                <a:solidFill>
                  <a:srgbClr val="FFFFFF"/>
                </a:solidFill>
                <a:latin typeface="微软雅黑" pitchFamily="34" charset="-122"/>
                <a:ea typeface="微软雅黑" pitchFamily="34" charset="-122"/>
                <a:sym typeface="微软雅黑" pitchFamily="34" charset="-122"/>
              </a:rPr>
              <a:t>善后预防</a:t>
            </a:r>
            <a:endParaRPr lang="zh-CN" altLang="zh-CN" sz="1600" dirty="0">
              <a:solidFill>
                <a:srgbClr val="FFFFFF"/>
              </a:solidFill>
              <a:latin typeface="微软雅黑" pitchFamily="34" charset="-122"/>
              <a:ea typeface="微软雅黑" pitchFamily="34" charset="-122"/>
              <a:sym typeface="微软雅黑" pitchFamily="34" charset="-122"/>
            </a:endParaRPr>
          </a:p>
        </p:txBody>
      </p:sp>
      <p:sp>
        <p:nvSpPr>
          <p:cNvPr id="12" name="矩形 3"/>
          <p:cNvSpPr>
            <a:spLocks noChangeArrowheads="1"/>
          </p:cNvSpPr>
          <p:nvPr/>
        </p:nvSpPr>
        <p:spPr bwMode="auto">
          <a:xfrm>
            <a:off x="6905220" y="0"/>
            <a:ext cx="1074828" cy="431800"/>
          </a:xfrm>
          <a:prstGeom prst="rect">
            <a:avLst/>
          </a:prstGeom>
          <a:solidFill>
            <a:srgbClr val="FF9500"/>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r>
              <a:rPr lang="zh-CN" altLang="en-US" sz="1600" dirty="0">
                <a:solidFill>
                  <a:srgbClr val="FFFFFF"/>
                </a:solidFill>
                <a:latin typeface="微软雅黑" pitchFamily="34" charset="-122"/>
                <a:ea typeface="微软雅黑" pitchFamily="34" charset="-122"/>
                <a:sym typeface="微软雅黑" pitchFamily="34" charset="-122"/>
              </a:rPr>
              <a:t>处理方法</a:t>
            </a:r>
            <a:endParaRPr lang="zh-CN" altLang="zh-CN" sz="1600" dirty="0">
              <a:solidFill>
                <a:srgbClr val="FFFFFF"/>
              </a:solidFill>
              <a:latin typeface="微软雅黑" pitchFamily="34" charset="-122"/>
              <a:ea typeface="微软雅黑" pitchFamily="34" charset="-122"/>
              <a:sym typeface="微软雅黑" pitchFamily="34" charset="-122"/>
            </a:endParaRPr>
          </a:p>
        </p:txBody>
      </p:sp>
      <p:sp>
        <p:nvSpPr>
          <p:cNvPr id="13" name="矩形 3"/>
          <p:cNvSpPr>
            <a:spLocks noChangeArrowheads="1"/>
          </p:cNvSpPr>
          <p:nvPr/>
        </p:nvSpPr>
        <p:spPr bwMode="auto">
          <a:xfrm>
            <a:off x="5740234" y="0"/>
            <a:ext cx="1164986" cy="431800"/>
          </a:xfrm>
          <a:prstGeom prst="rect">
            <a:avLst/>
          </a:prstGeom>
          <a:noFill/>
          <a:ln>
            <a:noFill/>
          </a:ln>
          <a:extLst/>
        </p:spPr>
        <p:txBody>
          <a:bodyPr anchor="ctr"/>
          <a:lstStyle/>
          <a:p>
            <a:pPr algn="ctr"/>
            <a:r>
              <a:rPr lang="zh-CN" altLang="en-US" sz="1600" dirty="0">
                <a:solidFill>
                  <a:srgbClr val="FFFFFF"/>
                </a:solidFill>
                <a:latin typeface="微软雅黑" pitchFamily="34" charset="-122"/>
                <a:ea typeface="微软雅黑" pitchFamily="34" charset="-122"/>
                <a:sym typeface="微软雅黑" pitchFamily="34" charset="-122"/>
              </a:rPr>
              <a:t>处理原则</a:t>
            </a:r>
            <a:endParaRPr lang="zh-CN" altLang="zh-CN" sz="1600" dirty="0">
              <a:solidFill>
                <a:srgbClr val="FFFFFF"/>
              </a:solidFill>
              <a:latin typeface="微软雅黑" pitchFamily="34" charset="-122"/>
              <a:ea typeface="微软雅黑" pitchFamily="34" charset="-122"/>
              <a:sym typeface="微软雅黑" pitchFamily="34" charset="-122"/>
            </a:endParaRPr>
          </a:p>
        </p:txBody>
      </p:sp>
      <p:sp>
        <p:nvSpPr>
          <p:cNvPr id="14" name="椭圆 19"/>
          <p:cNvSpPr>
            <a:spLocks noChangeArrowheads="1"/>
          </p:cNvSpPr>
          <p:nvPr/>
        </p:nvSpPr>
        <p:spPr bwMode="auto">
          <a:xfrm>
            <a:off x="270646" y="36512"/>
            <a:ext cx="358775" cy="358775"/>
          </a:xfrm>
          <a:prstGeom prst="ellipse">
            <a:avLst/>
          </a:prstGeom>
          <a:solidFill>
            <a:srgbClr val="FFFFFF">
              <a:alpha val="34000"/>
            </a:srgbClr>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15" name="五边形 44"/>
          <p:cNvSpPr>
            <a:spLocks noChangeArrowheads="1"/>
          </p:cNvSpPr>
          <p:nvPr/>
        </p:nvSpPr>
        <p:spPr bwMode="auto">
          <a:xfrm>
            <a:off x="0" y="734506"/>
            <a:ext cx="513976" cy="448469"/>
          </a:xfrm>
          <a:prstGeom prst="homePlate">
            <a:avLst>
              <a:gd name="adj" fmla="val 31983"/>
            </a:avLst>
          </a:prstGeom>
          <a:solidFill>
            <a:schemeClr val="bg1">
              <a:lumMod val="65000"/>
            </a:schemeClr>
          </a:solidFill>
          <a:ln>
            <a:noFill/>
          </a:ln>
          <a:extLst/>
        </p:spPr>
        <p:txBody>
          <a:bodyPr anchor="ctr"/>
          <a:lstStyle/>
          <a:p>
            <a:pPr algn="ctr"/>
            <a:endParaRPr lang="zh-CN" altLang="zh-CN">
              <a:solidFill>
                <a:srgbClr val="FFFFFF"/>
              </a:solidFill>
              <a:latin typeface="宋体" pitchFamily="2" charset="-122"/>
              <a:sym typeface="宋体" pitchFamily="2" charset="-122"/>
            </a:endParaRPr>
          </a:p>
        </p:txBody>
      </p:sp>
    </p:spTree>
    <p:extLst>
      <p:ext uri="{BB962C8B-B14F-4D97-AF65-F5344CB8AC3E}">
        <p14:creationId xmlns:p14="http://schemas.microsoft.com/office/powerpoint/2010/main" val="36639499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http://img4.imgtn.bdimg.com/it/u=1302430784,2005011242&amp;fm=214&amp;gp=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 name="AutoShape 6" descr="http://img4.imgtn.bdimg.com/it/u=1302430784,2005011242&amp;fm=214&amp;gp=0.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6" name="AutoShape 8" descr="http://img2.imgtn.bdimg.com/it/u=928597420,3229332749&amp;fm=214&amp;gp=0.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 name="AutoShape 10" descr="http://img2.imgtn.bdimg.com/it/u=928597420,3229332749&amp;fm=214&amp;gp=0.jp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4108" name="Picture 12" descr="http://pic.guoxuedashi.com/shufa/ks/R201308025_TM.TXT.0645.0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195" y="617538"/>
            <a:ext cx="1604541" cy="148207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图示 8"/>
          <p:cNvGraphicFramePr/>
          <p:nvPr>
            <p:extLst>
              <p:ext uri="{D42A27DB-BD31-4B8C-83A1-F6EECF244321}">
                <p14:modId xmlns:p14="http://schemas.microsoft.com/office/powerpoint/2010/main" val="2985984077"/>
              </p:ext>
            </p:extLst>
          </p:nvPr>
        </p:nvGraphicFramePr>
        <p:xfrm>
          <a:off x="612775" y="1903590"/>
          <a:ext cx="3743201" cy="20882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矩形 1"/>
          <p:cNvSpPr/>
          <p:nvPr/>
        </p:nvSpPr>
        <p:spPr>
          <a:xfrm>
            <a:off x="4823147" y="1327803"/>
            <a:ext cx="3240360" cy="317009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342900" indent="-342900">
              <a:buFont typeface="Wingdings" panose="05000000000000000000" pitchFamily="2" charset="2"/>
              <a:buChar char="Ø"/>
            </a:pPr>
            <a:r>
              <a:rPr lang="zh-CN" altLang="en-US" sz="2000" dirty="0" smtClean="0">
                <a:latin typeface="微软雅黑" panose="020B0503020204020204" pitchFamily="34" charset="-122"/>
                <a:ea typeface="微软雅黑" panose="020B0503020204020204" pitchFamily="34" charset="-122"/>
              </a:rPr>
              <a:t>承诺</a:t>
            </a:r>
            <a:r>
              <a:rPr lang="zh-CN" altLang="en-US" sz="2000" dirty="0">
                <a:latin typeface="微软雅黑" panose="020B0503020204020204" pitchFamily="34" charset="-122"/>
                <a:ea typeface="微软雅黑" panose="020B0503020204020204" pitchFamily="34" charset="-122"/>
              </a:rPr>
              <a:t>二次突发的不再发生</a:t>
            </a:r>
            <a:endParaRPr lang="en-US" altLang="zh-CN" sz="2000" dirty="0">
              <a:latin typeface="微软雅黑" panose="020B0503020204020204" pitchFamily="34" charset="-122"/>
              <a:ea typeface="微软雅黑" panose="020B0503020204020204" pitchFamily="34" charset="-122"/>
            </a:endParaRPr>
          </a:p>
          <a:p>
            <a:pPr marL="342900" indent="-342900">
              <a:buFont typeface="Wingdings" panose="05000000000000000000" pitchFamily="2" charset="2"/>
              <a:buChar char="Ø"/>
            </a:pPr>
            <a:endParaRPr lang="en-US" altLang="zh-CN" sz="2000" dirty="0" smtClean="0">
              <a:solidFill>
                <a:srgbClr val="FF0000"/>
              </a:solidFill>
              <a:latin typeface="微软雅黑" panose="020B0503020204020204" pitchFamily="34" charset="-122"/>
              <a:ea typeface="微软雅黑" panose="020B0503020204020204" pitchFamily="34" charset="-122"/>
            </a:endParaRPr>
          </a:p>
          <a:p>
            <a:pPr marL="342900" indent="-342900">
              <a:buFont typeface="Wingdings" panose="05000000000000000000" pitchFamily="2" charset="2"/>
              <a:buChar char="Ø"/>
            </a:pPr>
            <a:r>
              <a:rPr lang="zh-CN" altLang="en-US" sz="2000" dirty="0" smtClean="0">
                <a:solidFill>
                  <a:srgbClr val="FF0000"/>
                </a:solidFill>
                <a:latin typeface="微软雅黑" panose="020B0503020204020204" pitchFamily="34" charset="-122"/>
                <a:ea typeface="微软雅黑" panose="020B0503020204020204" pitchFamily="34" charset="-122"/>
              </a:rPr>
              <a:t>常用</a:t>
            </a:r>
            <a:r>
              <a:rPr lang="zh-CN" altLang="en-US" sz="2000" dirty="0">
                <a:solidFill>
                  <a:srgbClr val="FF0000"/>
                </a:solidFill>
                <a:latin typeface="微软雅黑" panose="020B0503020204020204" pitchFamily="34" charset="-122"/>
                <a:ea typeface="微软雅黑" panose="020B0503020204020204" pitchFamily="34" charset="-122"/>
              </a:rPr>
              <a:t>技巧：</a:t>
            </a:r>
            <a:endParaRPr lang="en-US" altLang="zh-CN" sz="2000" dirty="0">
              <a:solidFill>
                <a:srgbClr val="FF0000"/>
              </a:solidFill>
              <a:latin typeface="微软雅黑" panose="020B0503020204020204" pitchFamily="34" charset="-122"/>
              <a:ea typeface="微软雅黑" panose="020B0503020204020204" pitchFamily="34" charset="-122"/>
            </a:endParaRPr>
          </a:p>
          <a:p>
            <a:r>
              <a:rPr lang="zh-CN" altLang="en-US" sz="2000" dirty="0" smtClean="0">
                <a:latin typeface="微软雅黑" panose="020B0503020204020204" pitchFamily="34" charset="-122"/>
                <a:ea typeface="微软雅黑" panose="020B0503020204020204" pitchFamily="34" charset="-122"/>
              </a:rPr>
              <a:t>     约定、合作</a:t>
            </a:r>
            <a:r>
              <a:rPr lang="zh-CN" altLang="en-US" sz="2000" dirty="0">
                <a:latin typeface="微软雅黑" panose="020B0503020204020204" pitchFamily="34" charset="-122"/>
                <a:ea typeface="微软雅黑" panose="020B0503020204020204" pitchFamily="34" charset="-122"/>
              </a:rPr>
              <a:t>、陪伴、</a:t>
            </a:r>
            <a:r>
              <a:rPr lang="zh-CN" altLang="en-US" sz="2000" dirty="0" smtClean="0">
                <a:latin typeface="微软雅黑" panose="020B0503020204020204" pitchFamily="34" charset="-122"/>
                <a:ea typeface="微软雅黑" panose="020B0503020204020204" pitchFamily="34" charset="-122"/>
              </a:rPr>
              <a:t>沟     </a:t>
            </a:r>
            <a:endParaRPr lang="en-US" altLang="zh-CN" sz="2000" dirty="0" smtClean="0">
              <a:latin typeface="微软雅黑" panose="020B0503020204020204" pitchFamily="34" charset="-122"/>
              <a:ea typeface="微软雅黑" panose="020B0503020204020204" pitchFamily="34" charset="-122"/>
            </a:endParaRPr>
          </a:p>
          <a:p>
            <a:r>
              <a:rPr lang="en-US" altLang="zh-CN" sz="2000" dirty="0">
                <a:latin typeface="微软雅黑" panose="020B0503020204020204" pitchFamily="34" charset="-122"/>
                <a:ea typeface="微软雅黑" panose="020B0503020204020204" pitchFamily="34" charset="-122"/>
              </a:rPr>
              <a:t> </a:t>
            </a:r>
            <a:r>
              <a:rPr lang="en-US" altLang="zh-CN" sz="2000" dirty="0" smtClean="0">
                <a:latin typeface="微软雅黑" panose="020B0503020204020204" pitchFamily="34" charset="-122"/>
                <a:ea typeface="微软雅黑" panose="020B0503020204020204" pitchFamily="34" charset="-122"/>
              </a:rPr>
              <a:t>    </a:t>
            </a:r>
            <a:r>
              <a:rPr lang="zh-CN" altLang="en-US" sz="2000" dirty="0" smtClean="0">
                <a:latin typeface="微软雅黑" panose="020B0503020204020204" pitchFamily="34" charset="-122"/>
                <a:ea typeface="微软雅黑" panose="020B0503020204020204" pitchFamily="34" charset="-122"/>
              </a:rPr>
              <a:t>通、书面约定等</a:t>
            </a:r>
            <a:endParaRPr lang="en-US" altLang="zh-CN" sz="2000" dirty="0" smtClean="0">
              <a:latin typeface="微软雅黑" panose="020B0503020204020204" pitchFamily="34" charset="-122"/>
              <a:ea typeface="微软雅黑" panose="020B0503020204020204" pitchFamily="34" charset="-122"/>
            </a:endParaRPr>
          </a:p>
          <a:p>
            <a:pPr marL="342900" indent="-342900">
              <a:buFont typeface="Wingdings" panose="05000000000000000000" pitchFamily="2" charset="2"/>
              <a:buChar char="Ø"/>
            </a:pPr>
            <a:endParaRPr lang="en-US" altLang="zh-CN" sz="2000" dirty="0">
              <a:latin typeface="微软雅黑" panose="020B0503020204020204" pitchFamily="34" charset="-122"/>
              <a:ea typeface="微软雅黑" panose="020B0503020204020204" pitchFamily="34" charset="-122"/>
            </a:endParaRPr>
          </a:p>
          <a:p>
            <a:pPr marL="342900" indent="-342900">
              <a:buFont typeface="Wingdings" panose="05000000000000000000" pitchFamily="2" charset="2"/>
              <a:buChar char="Ø"/>
            </a:pPr>
            <a:r>
              <a:rPr lang="zh-CN" altLang="en-US" sz="2000" dirty="0" smtClean="0">
                <a:latin typeface="微软雅黑" panose="020B0503020204020204" pitchFamily="34" charset="-122"/>
                <a:ea typeface="微软雅黑" panose="020B0503020204020204" pitchFamily="34" charset="-122"/>
              </a:rPr>
              <a:t>推动和巩固学生的约定</a:t>
            </a:r>
            <a:endParaRPr lang="en-US" altLang="zh-CN" sz="2000" dirty="0" smtClean="0">
              <a:latin typeface="微软雅黑" panose="020B0503020204020204" pitchFamily="34" charset="-122"/>
              <a:ea typeface="微软雅黑" panose="020B0503020204020204" pitchFamily="34" charset="-122"/>
            </a:endParaRPr>
          </a:p>
          <a:p>
            <a:pPr marL="342900" indent="-342900">
              <a:buFont typeface="Wingdings" panose="05000000000000000000" pitchFamily="2" charset="2"/>
              <a:buChar char="Ø"/>
            </a:pPr>
            <a:endParaRPr lang="en-US" altLang="zh-CN" sz="2000" dirty="0">
              <a:latin typeface="微软雅黑" panose="020B0503020204020204" pitchFamily="34" charset="-122"/>
              <a:ea typeface="微软雅黑" panose="020B0503020204020204" pitchFamily="34" charset="-122"/>
            </a:endParaRPr>
          </a:p>
          <a:p>
            <a:pPr marL="342900" indent="-342900">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知</a:t>
            </a:r>
            <a:r>
              <a:rPr lang="zh-CN" altLang="en-US" sz="2000" dirty="0" smtClean="0">
                <a:latin typeface="微软雅黑" panose="020B0503020204020204" pitchFamily="34" charset="-122"/>
                <a:ea typeface="微软雅黑" panose="020B0503020204020204" pitchFamily="34" charset="-122"/>
              </a:rPr>
              <a:t>行本一</a:t>
            </a:r>
            <a:r>
              <a:rPr lang="zh-CN" altLang="en-US" sz="2000" dirty="0">
                <a:latin typeface="微软雅黑" panose="020B0503020204020204" pitchFamily="34" charset="-122"/>
                <a:ea typeface="微软雅黑" panose="020B0503020204020204" pitchFamily="34" charset="-122"/>
              </a:rPr>
              <a:t>，</a:t>
            </a:r>
            <a:r>
              <a:rPr lang="zh-CN" altLang="en-US" sz="2000" dirty="0">
                <a:solidFill>
                  <a:srgbClr val="FF0000"/>
                </a:solidFill>
                <a:latin typeface="微软雅黑" panose="020B0503020204020204" pitchFamily="34" charset="-122"/>
                <a:ea typeface="微软雅黑" panose="020B0503020204020204" pitchFamily="34" charset="-122"/>
              </a:rPr>
              <a:t>育生命</a:t>
            </a:r>
            <a:r>
              <a:rPr lang="zh-CN" altLang="en-US" sz="2000" dirty="0" smtClean="0">
                <a:solidFill>
                  <a:srgbClr val="FF0000"/>
                </a:solidFill>
                <a:latin typeface="微软雅黑" panose="020B0503020204020204" pitchFamily="34" charset="-122"/>
                <a:ea typeface="微软雅黑" panose="020B0503020204020204" pitchFamily="34" charset="-122"/>
              </a:rPr>
              <a:t>自觉</a:t>
            </a:r>
            <a:endParaRPr lang="en-US" altLang="zh-CN" sz="2000" dirty="0">
              <a:solidFill>
                <a:srgbClr val="FF0000"/>
              </a:solidFill>
              <a:latin typeface="微软雅黑" panose="020B0503020204020204" pitchFamily="34" charset="-122"/>
              <a:ea typeface="微软雅黑" panose="020B0503020204020204" pitchFamily="34" charset="-122"/>
            </a:endParaRPr>
          </a:p>
        </p:txBody>
      </p:sp>
      <p:sp>
        <p:nvSpPr>
          <p:cNvPr id="10" name="矩形 6"/>
          <p:cNvSpPr>
            <a:spLocks noChangeArrowheads="1"/>
          </p:cNvSpPr>
          <p:nvPr/>
        </p:nvSpPr>
        <p:spPr bwMode="auto">
          <a:xfrm>
            <a:off x="0" y="0"/>
            <a:ext cx="9144000" cy="431800"/>
          </a:xfrm>
          <a:prstGeom prst="rect">
            <a:avLst/>
          </a:prstGeom>
          <a:solidFill>
            <a:srgbClr val="5C3F41"/>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11" name="矩形 1"/>
          <p:cNvSpPr>
            <a:spLocks noChangeArrowheads="1"/>
          </p:cNvSpPr>
          <p:nvPr/>
        </p:nvSpPr>
        <p:spPr bwMode="auto">
          <a:xfrm>
            <a:off x="0" y="431800"/>
            <a:ext cx="9163250" cy="45719"/>
          </a:xfrm>
          <a:prstGeom prst="rect">
            <a:avLst/>
          </a:prstGeom>
          <a:solidFill>
            <a:srgbClr val="FF9500"/>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12" name="矩形 3"/>
          <p:cNvSpPr>
            <a:spLocks noChangeArrowheads="1"/>
          </p:cNvSpPr>
          <p:nvPr/>
        </p:nvSpPr>
        <p:spPr bwMode="auto">
          <a:xfrm>
            <a:off x="4601284" y="0"/>
            <a:ext cx="1138950" cy="431800"/>
          </a:xfrm>
          <a:prstGeom prst="rect">
            <a:avLst/>
          </a:prstGeom>
          <a:noFill/>
          <a:ln>
            <a:noFill/>
          </a:ln>
          <a:extLst/>
        </p:spPr>
        <p:txBody>
          <a:bodyPr anchor="ctr"/>
          <a:lstStyle/>
          <a:p>
            <a:pPr algn="ctr"/>
            <a:r>
              <a:rPr lang="zh-CN" altLang="en-US" sz="1600" dirty="0">
                <a:solidFill>
                  <a:srgbClr val="FFFFFF"/>
                </a:solidFill>
                <a:latin typeface="微软雅黑" pitchFamily="34" charset="-122"/>
                <a:ea typeface="微软雅黑" pitchFamily="34" charset="-122"/>
                <a:sym typeface="微软雅黑" pitchFamily="34" charset="-122"/>
              </a:rPr>
              <a:t>基础知识</a:t>
            </a:r>
            <a:endParaRPr lang="zh-CN" altLang="zh-CN" sz="1600" dirty="0">
              <a:solidFill>
                <a:srgbClr val="FFFFFF"/>
              </a:solidFill>
              <a:latin typeface="微软雅黑" pitchFamily="34" charset="-122"/>
              <a:ea typeface="微软雅黑" pitchFamily="34" charset="-122"/>
              <a:sym typeface="微软雅黑" pitchFamily="34" charset="-122"/>
            </a:endParaRPr>
          </a:p>
        </p:txBody>
      </p:sp>
      <p:sp>
        <p:nvSpPr>
          <p:cNvPr id="13" name="矩形 3"/>
          <p:cNvSpPr>
            <a:spLocks noChangeArrowheads="1"/>
          </p:cNvSpPr>
          <p:nvPr/>
        </p:nvSpPr>
        <p:spPr bwMode="auto">
          <a:xfrm>
            <a:off x="7968606" y="0"/>
            <a:ext cx="1026147" cy="431800"/>
          </a:xfrm>
          <a:prstGeom prst="rect">
            <a:avLst/>
          </a:prstGeom>
          <a:noFill/>
          <a:ln>
            <a:noFill/>
          </a:ln>
          <a:extLst/>
        </p:spPr>
        <p:txBody>
          <a:bodyPr anchor="ctr"/>
          <a:lstStyle/>
          <a:p>
            <a:pPr algn="ctr"/>
            <a:r>
              <a:rPr lang="zh-CN" altLang="en-US" sz="1600" dirty="0">
                <a:solidFill>
                  <a:srgbClr val="FFFFFF"/>
                </a:solidFill>
                <a:latin typeface="微软雅黑" pitchFamily="34" charset="-122"/>
                <a:ea typeface="微软雅黑" pitchFamily="34" charset="-122"/>
                <a:sym typeface="微软雅黑" pitchFamily="34" charset="-122"/>
              </a:rPr>
              <a:t>善后预防</a:t>
            </a:r>
            <a:endParaRPr lang="zh-CN" altLang="zh-CN" sz="1600" dirty="0">
              <a:solidFill>
                <a:srgbClr val="FFFFFF"/>
              </a:solidFill>
              <a:latin typeface="微软雅黑" pitchFamily="34" charset="-122"/>
              <a:ea typeface="微软雅黑" pitchFamily="34" charset="-122"/>
              <a:sym typeface="微软雅黑" pitchFamily="34" charset="-122"/>
            </a:endParaRPr>
          </a:p>
        </p:txBody>
      </p:sp>
      <p:sp>
        <p:nvSpPr>
          <p:cNvPr id="14" name="矩形 3"/>
          <p:cNvSpPr>
            <a:spLocks noChangeArrowheads="1"/>
          </p:cNvSpPr>
          <p:nvPr/>
        </p:nvSpPr>
        <p:spPr bwMode="auto">
          <a:xfrm>
            <a:off x="6905220" y="0"/>
            <a:ext cx="1074828" cy="431800"/>
          </a:xfrm>
          <a:prstGeom prst="rect">
            <a:avLst/>
          </a:prstGeom>
          <a:solidFill>
            <a:srgbClr val="FF9500"/>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r>
              <a:rPr lang="zh-CN" altLang="en-US" sz="1600" dirty="0">
                <a:solidFill>
                  <a:srgbClr val="FFFFFF"/>
                </a:solidFill>
                <a:latin typeface="微软雅黑" pitchFamily="34" charset="-122"/>
                <a:ea typeface="微软雅黑" pitchFamily="34" charset="-122"/>
                <a:sym typeface="微软雅黑" pitchFamily="34" charset="-122"/>
              </a:rPr>
              <a:t>处理方法</a:t>
            </a:r>
            <a:endParaRPr lang="zh-CN" altLang="zh-CN" sz="1600" dirty="0">
              <a:solidFill>
                <a:srgbClr val="FFFFFF"/>
              </a:solidFill>
              <a:latin typeface="微软雅黑" pitchFamily="34" charset="-122"/>
              <a:ea typeface="微软雅黑" pitchFamily="34" charset="-122"/>
              <a:sym typeface="微软雅黑" pitchFamily="34" charset="-122"/>
            </a:endParaRPr>
          </a:p>
        </p:txBody>
      </p:sp>
      <p:sp>
        <p:nvSpPr>
          <p:cNvPr id="15" name="矩形 3"/>
          <p:cNvSpPr>
            <a:spLocks noChangeArrowheads="1"/>
          </p:cNvSpPr>
          <p:nvPr/>
        </p:nvSpPr>
        <p:spPr bwMode="auto">
          <a:xfrm>
            <a:off x="5740234" y="0"/>
            <a:ext cx="1164986" cy="431800"/>
          </a:xfrm>
          <a:prstGeom prst="rect">
            <a:avLst/>
          </a:prstGeom>
          <a:noFill/>
          <a:ln>
            <a:noFill/>
          </a:ln>
          <a:extLst/>
        </p:spPr>
        <p:txBody>
          <a:bodyPr anchor="ctr"/>
          <a:lstStyle/>
          <a:p>
            <a:pPr algn="ctr"/>
            <a:r>
              <a:rPr lang="zh-CN" altLang="en-US" sz="1600" dirty="0">
                <a:solidFill>
                  <a:srgbClr val="FFFFFF"/>
                </a:solidFill>
                <a:latin typeface="微软雅黑" pitchFamily="34" charset="-122"/>
                <a:ea typeface="微软雅黑" pitchFamily="34" charset="-122"/>
                <a:sym typeface="微软雅黑" pitchFamily="34" charset="-122"/>
              </a:rPr>
              <a:t>处理原则</a:t>
            </a:r>
            <a:endParaRPr lang="zh-CN" altLang="zh-CN" sz="1600" dirty="0">
              <a:solidFill>
                <a:srgbClr val="FFFFFF"/>
              </a:solidFill>
              <a:latin typeface="微软雅黑" pitchFamily="34" charset="-122"/>
              <a:ea typeface="微软雅黑" pitchFamily="34" charset="-122"/>
              <a:sym typeface="微软雅黑" pitchFamily="34" charset="-122"/>
            </a:endParaRPr>
          </a:p>
        </p:txBody>
      </p:sp>
      <p:sp>
        <p:nvSpPr>
          <p:cNvPr id="16" name="椭圆 19"/>
          <p:cNvSpPr>
            <a:spLocks noChangeArrowheads="1"/>
          </p:cNvSpPr>
          <p:nvPr/>
        </p:nvSpPr>
        <p:spPr bwMode="auto">
          <a:xfrm>
            <a:off x="270646" y="36512"/>
            <a:ext cx="358775" cy="358775"/>
          </a:xfrm>
          <a:prstGeom prst="ellipse">
            <a:avLst/>
          </a:prstGeom>
          <a:solidFill>
            <a:srgbClr val="FFFFFF">
              <a:alpha val="34000"/>
            </a:srgbClr>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17" name="五边形 44"/>
          <p:cNvSpPr>
            <a:spLocks noChangeArrowheads="1"/>
          </p:cNvSpPr>
          <p:nvPr/>
        </p:nvSpPr>
        <p:spPr bwMode="auto">
          <a:xfrm>
            <a:off x="0" y="734506"/>
            <a:ext cx="513976" cy="448469"/>
          </a:xfrm>
          <a:prstGeom prst="homePlate">
            <a:avLst>
              <a:gd name="adj" fmla="val 31983"/>
            </a:avLst>
          </a:prstGeom>
          <a:solidFill>
            <a:schemeClr val="bg1">
              <a:lumMod val="65000"/>
            </a:schemeClr>
          </a:solidFill>
          <a:ln>
            <a:noFill/>
          </a:ln>
          <a:extLst/>
        </p:spPr>
        <p:txBody>
          <a:bodyPr anchor="ctr"/>
          <a:lstStyle/>
          <a:p>
            <a:pPr algn="ctr"/>
            <a:endParaRPr lang="zh-CN" altLang="zh-CN">
              <a:solidFill>
                <a:srgbClr val="FFFFFF"/>
              </a:solidFill>
              <a:latin typeface="宋体" pitchFamily="2" charset="-122"/>
              <a:sym typeface="宋体" pitchFamily="2" charset="-122"/>
            </a:endParaRPr>
          </a:p>
        </p:txBody>
      </p:sp>
    </p:spTree>
    <p:extLst>
      <p:ext uri="{BB962C8B-B14F-4D97-AF65-F5344CB8AC3E}">
        <p14:creationId xmlns:p14="http://schemas.microsoft.com/office/powerpoint/2010/main" val="19860744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598311" y="1561583"/>
            <a:ext cx="7366119" cy="523220"/>
          </a:xfrm>
          <a:prstGeom prst="rect">
            <a:avLst/>
          </a:prstGeom>
        </p:spPr>
        <p:txBody>
          <a:bodyPr wrap="none">
            <a:spAutoFit/>
          </a:bodyPr>
          <a:lstStyle/>
          <a:p>
            <a:r>
              <a:rPr lang="zh-CN" altLang="en-US" sz="2800" dirty="0" smtClean="0"/>
              <a:t>如何认定：发生冲突时有故意的肢体接触行为</a:t>
            </a:r>
            <a:endParaRPr lang="zh-CN" altLang="en-US" sz="2800" dirty="0"/>
          </a:p>
        </p:txBody>
      </p:sp>
      <p:sp>
        <p:nvSpPr>
          <p:cNvPr id="8" name="矩形 7"/>
          <p:cNvSpPr/>
          <p:nvPr/>
        </p:nvSpPr>
        <p:spPr>
          <a:xfrm>
            <a:off x="3613448" y="843558"/>
            <a:ext cx="1980029" cy="523220"/>
          </a:xfrm>
          <a:prstGeom prst="rect">
            <a:avLst/>
          </a:prstGeom>
          <a:solidFill>
            <a:srgbClr val="FF0000"/>
          </a:solidFill>
        </p:spPr>
        <p:txBody>
          <a:bodyPr wrap="none">
            <a:spAutoFit/>
          </a:bodyPr>
          <a:lstStyle/>
          <a:p>
            <a:r>
              <a:rPr lang="zh-CN" altLang="en-US" sz="2800" dirty="0" smtClean="0">
                <a:solidFill>
                  <a:schemeClr val="bg1"/>
                </a:solidFill>
              </a:rPr>
              <a:t>打架那点事</a:t>
            </a:r>
            <a:endParaRPr lang="zh-CN" altLang="en-US" sz="2800" dirty="0">
              <a:solidFill>
                <a:schemeClr val="bg1"/>
              </a:solidFill>
            </a:endParaRPr>
          </a:p>
        </p:txBody>
      </p:sp>
      <p:sp>
        <p:nvSpPr>
          <p:cNvPr id="10" name="矩形 9"/>
          <p:cNvSpPr/>
          <p:nvPr/>
        </p:nvSpPr>
        <p:spPr>
          <a:xfrm>
            <a:off x="539552" y="2179335"/>
            <a:ext cx="7725192" cy="523220"/>
          </a:xfrm>
          <a:prstGeom prst="rect">
            <a:avLst/>
          </a:prstGeom>
        </p:spPr>
        <p:txBody>
          <a:bodyPr wrap="none">
            <a:spAutoFit/>
          </a:bodyPr>
          <a:lstStyle/>
          <a:p>
            <a:r>
              <a:rPr lang="zh-CN" altLang="en-US" sz="2800" dirty="0" smtClean="0"/>
              <a:t>责任界定：依据行为产生的伤害后果和导因界定</a:t>
            </a:r>
            <a:endParaRPr lang="zh-CN" altLang="en-US" sz="2800" dirty="0"/>
          </a:p>
        </p:txBody>
      </p:sp>
      <p:sp>
        <p:nvSpPr>
          <p:cNvPr id="11" name="矩形 10"/>
          <p:cNvSpPr/>
          <p:nvPr/>
        </p:nvSpPr>
        <p:spPr>
          <a:xfrm>
            <a:off x="659260" y="2294751"/>
            <a:ext cx="184731" cy="369332"/>
          </a:xfrm>
          <a:prstGeom prst="rect">
            <a:avLst/>
          </a:prstGeom>
        </p:spPr>
        <p:txBody>
          <a:bodyPr wrap="none">
            <a:spAutoFit/>
          </a:bodyPr>
          <a:lstStyle/>
          <a:p>
            <a:endParaRPr lang="zh-CN" altLang="en-US" dirty="0"/>
          </a:p>
        </p:txBody>
      </p:sp>
      <p:pic>
        <p:nvPicPr>
          <p:cNvPr id="12" name="Picture 2" descr="c:\users\pc\appdata\roaming\360se6\USERDA~1\Temp\T01D4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3489853"/>
            <a:ext cx="3744416" cy="119748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3" name="Picture 8" descr="c:\users\pc\appdata\roaming\360se6\USERDA~1\Temp\T019A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3543859"/>
            <a:ext cx="3582248" cy="109197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
        <p:nvSpPr>
          <p:cNvPr id="14" name="矩形 13"/>
          <p:cNvSpPr/>
          <p:nvPr/>
        </p:nvSpPr>
        <p:spPr>
          <a:xfrm>
            <a:off x="519380" y="2765062"/>
            <a:ext cx="7725192" cy="523220"/>
          </a:xfrm>
          <a:prstGeom prst="rect">
            <a:avLst/>
          </a:prstGeom>
        </p:spPr>
        <p:txBody>
          <a:bodyPr wrap="none">
            <a:spAutoFit/>
          </a:bodyPr>
          <a:lstStyle/>
          <a:p>
            <a:r>
              <a:rPr lang="zh-CN" altLang="en-US" sz="2800" dirty="0" smtClean="0"/>
              <a:t>惩戒教育：结合惩处条例、</a:t>
            </a:r>
            <a:r>
              <a:rPr lang="zh-CN" altLang="en-US" sz="2800" dirty="0"/>
              <a:t>家校</a:t>
            </a:r>
            <a:r>
              <a:rPr lang="zh-CN" altLang="en-US" sz="2800" dirty="0" smtClean="0"/>
              <a:t>合作和教育引导</a:t>
            </a:r>
            <a:endParaRPr lang="zh-CN" altLang="en-US" sz="2800" dirty="0"/>
          </a:p>
        </p:txBody>
      </p:sp>
      <p:sp>
        <p:nvSpPr>
          <p:cNvPr id="2" name="爆炸形 1 1"/>
          <p:cNvSpPr/>
          <p:nvPr/>
        </p:nvSpPr>
        <p:spPr>
          <a:xfrm>
            <a:off x="598311" y="98326"/>
            <a:ext cx="1948167" cy="1490464"/>
          </a:xfrm>
          <a:prstGeom prst="irregularSeal1">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dirty="0">
              <a:solidFill>
                <a:srgbClr val="FF0000"/>
              </a:solidFill>
            </a:endParaRPr>
          </a:p>
        </p:txBody>
      </p:sp>
      <p:sp>
        <p:nvSpPr>
          <p:cNvPr id="15" name="标题 1"/>
          <p:cNvSpPr txBox="1">
            <a:spLocks/>
          </p:cNvSpPr>
          <p:nvPr/>
        </p:nvSpPr>
        <p:spPr>
          <a:xfrm>
            <a:off x="994275" y="528090"/>
            <a:ext cx="1156079" cy="630936"/>
          </a:xfrm>
          <a:prstGeom prst="rect">
            <a:avLst/>
          </a:prstGeom>
        </p:spPr>
        <p:txBody>
          <a:bodyPr vert="horz" anchor="ctr">
            <a:normAutofit fontScale="97500"/>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zh-CN" altLang="en-US" dirty="0" smtClean="0">
                <a:solidFill>
                  <a:srgbClr val="FF0000"/>
                </a:solidFill>
                <a:effectLst/>
              </a:rPr>
              <a:t>打架</a:t>
            </a:r>
            <a:endParaRPr lang="zh-CN" altLang="en-US" dirty="0">
              <a:solidFill>
                <a:srgbClr val="FF0000"/>
              </a:solidFill>
            </a:endParaRPr>
          </a:p>
        </p:txBody>
      </p:sp>
      <p:sp>
        <p:nvSpPr>
          <p:cNvPr id="16" name="矩形 6"/>
          <p:cNvSpPr>
            <a:spLocks noChangeArrowheads="1"/>
          </p:cNvSpPr>
          <p:nvPr/>
        </p:nvSpPr>
        <p:spPr bwMode="auto">
          <a:xfrm>
            <a:off x="0" y="0"/>
            <a:ext cx="9144000" cy="431800"/>
          </a:xfrm>
          <a:prstGeom prst="rect">
            <a:avLst/>
          </a:prstGeom>
          <a:solidFill>
            <a:srgbClr val="5C3F41"/>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17" name="矩形 1"/>
          <p:cNvSpPr>
            <a:spLocks noChangeArrowheads="1"/>
          </p:cNvSpPr>
          <p:nvPr/>
        </p:nvSpPr>
        <p:spPr bwMode="auto">
          <a:xfrm>
            <a:off x="0" y="431800"/>
            <a:ext cx="9163250" cy="45719"/>
          </a:xfrm>
          <a:prstGeom prst="rect">
            <a:avLst/>
          </a:prstGeom>
          <a:solidFill>
            <a:srgbClr val="FF9500"/>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18" name="矩形 3"/>
          <p:cNvSpPr>
            <a:spLocks noChangeArrowheads="1"/>
          </p:cNvSpPr>
          <p:nvPr/>
        </p:nvSpPr>
        <p:spPr bwMode="auto">
          <a:xfrm>
            <a:off x="4601284" y="0"/>
            <a:ext cx="1138950" cy="431800"/>
          </a:xfrm>
          <a:prstGeom prst="rect">
            <a:avLst/>
          </a:prstGeom>
          <a:noFill/>
          <a:ln>
            <a:noFill/>
          </a:ln>
          <a:extLst/>
        </p:spPr>
        <p:txBody>
          <a:bodyPr anchor="ctr"/>
          <a:lstStyle/>
          <a:p>
            <a:pPr algn="ctr"/>
            <a:r>
              <a:rPr lang="zh-CN" altLang="en-US" sz="1600" dirty="0">
                <a:solidFill>
                  <a:srgbClr val="FFFFFF"/>
                </a:solidFill>
                <a:latin typeface="微软雅黑" pitchFamily="34" charset="-122"/>
                <a:ea typeface="微软雅黑" pitchFamily="34" charset="-122"/>
                <a:sym typeface="微软雅黑" pitchFamily="34" charset="-122"/>
              </a:rPr>
              <a:t>基础知识</a:t>
            </a:r>
            <a:endParaRPr lang="zh-CN" altLang="zh-CN" sz="1600" dirty="0">
              <a:solidFill>
                <a:srgbClr val="FFFFFF"/>
              </a:solidFill>
              <a:latin typeface="微软雅黑" pitchFamily="34" charset="-122"/>
              <a:ea typeface="微软雅黑" pitchFamily="34" charset="-122"/>
              <a:sym typeface="微软雅黑" pitchFamily="34" charset="-122"/>
            </a:endParaRPr>
          </a:p>
        </p:txBody>
      </p:sp>
      <p:sp>
        <p:nvSpPr>
          <p:cNvPr id="19" name="矩形 3"/>
          <p:cNvSpPr>
            <a:spLocks noChangeArrowheads="1"/>
          </p:cNvSpPr>
          <p:nvPr/>
        </p:nvSpPr>
        <p:spPr bwMode="auto">
          <a:xfrm>
            <a:off x="7968606" y="0"/>
            <a:ext cx="1026147" cy="431800"/>
          </a:xfrm>
          <a:prstGeom prst="rect">
            <a:avLst/>
          </a:prstGeom>
          <a:noFill/>
          <a:ln>
            <a:noFill/>
          </a:ln>
          <a:extLst/>
        </p:spPr>
        <p:txBody>
          <a:bodyPr anchor="ctr"/>
          <a:lstStyle/>
          <a:p>
            <a:pPr algn="ctr"/>
            <a:r>
              <a:rPr lang="zh-CN" altLang="en-US" sz="1600" dirty="0">
                <a:solidFill>
                  <a:srgbClr val="FFFFFF"/>
                </a:solidFill>
                <a:latin typeface="微软雅黑" pitchFamily="34" charset="-122"/>
                <a:ea typeface="微软雅黑" pitchFamily="34" charset="-122"/>
                <a:sym typeface="微软雅黑" pitchFamily="34" charset="-122"/>
              </a:rPr>
              <a:t>善后预防</a:t>
            </a:r>
            <a:endParaRPr lang="zh-CN" altLang="zh-CN" sz="1600" dirty="0">
              <a:solidFill>
                <a:srgbClr val="FFFFFF"/>
              </a:solidFill>
              <a:latin typeface="微软雅黑" pitchFamily="34" charset="-122"/>
              <a:ea typeface="微软雅黑" pitchFamily="34" charset="-122"/>
              <a:sym typeface="微软雅黑" pitchFamily="34" charset="-122"/>
            </a:endParaRPr>
          </a:p>
        </p:txBody>
      </p:sp>
      <p:sp>
        <p:nvSpPr>
          <p:cNvPr id="20" name="矩形 3"/>
          <p:cNvSpPr>
            <a:spLocks noChangeArrowheads="1"/>
          </p:cNvSpPr>
          <p:nvPr/>
        </p:nvSpPr>
        <p:spPr bwMode="auto">
          <a:xfrm>
            <a:off x="6905220" y="0"/>
            <a:ext cx="1074828" cy="431800"/>
          </a:xfrm>
          <a:prstGeom prst="rect">
            <a:avLst/>
          </a:prstGeom>
          <a:solidFill>
            <a:srgbClr val="FF9500"/>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r>
              <a:rPr lang="zh-CN" altLang="en-US" sz="1600" dirty="0">
                <a:solidFill>
                  <a:srgbClr val="FFFFFF"/>
                </a:solidFill>
                <a:latin typeface="微软雅黑" pitchFamily="34" charset="-122"/>
                <a:ea typeface="微软雅黑" pitchFamily="34" charset="-122"/>
                <a:sym typeface="微软雅黑" pitchFamily="34" charset="-122"/>
              </a:rPr>
              <a:t>处理方法</a:t>
            </a:r>
            <a:endParaRPr lang="zh-CN" altLang="zh-CN" sz="1600" dirty="0">
              <a:solidFill>
                <a:srgbClr val="FFFFFF"/>
              </a:solidFill>
              <a:latin typeface="微软雅黑" pitchFamily="34" charset="-122"/>
              <a:ea typeface="微软雅黑" pitchFamily="34" charset="-122"/>
              <a:sym typeface="微软雅黑" pitchFamily="34" charset="-122"/>
            </a:endParaRPr>
          </a:p>
        </p:txBody>
      </p:sp>
      <p:sp>
        <p:nvSpPr>
          <p:cNvPr id="21" name="矩形 3"/>
          <p:cNvSpPr>
            <a:spLocks noChangeArrowheads="1"/>
          </p:cNvSpPr>
          <p:nvPr/>
        </p:nvSpPr>
        <p:spPr bwMode="auto">
          <a:xfrm>
            <a:off x="5740234" y="0"/>
            <a:ext cx="1164986" cy="431800"/>
          </a:xfrm>
          <a:prstGeom prst="rect">
            <a:avLst/>
          </a:prstGeom>
          <a:noFill/>
          <a:ln>
            <a:noFill/>
          </a:ln>
          <a:extLst/>
        </p:spPr>
        <p:txBody>
          <a:bodyPr anchor="ctr"/>
          <a:lstStyle/>
          <a:p>
            <a:pPr algn="ctr"/>
            <a:r>
              <a:rPr lang="zh-CN" altLang="en-US" sz="1600" dirty="0">
                <a:solidFill>
                  <a:srgbClr val="FFFFFF"/>
                </a:solidFill>
                <a:latin typeface="微软雅黑" pitchFamily="34" charset="-122"/>
                <a:ea typeface="微软雅黑" pitchFamily="34" charset="-122"/>
                <a:sym typeface="微软雅黑" pitchFamily="34" charset="-122"/>
              </a:rPr>
              <a:t>处理原则</a:t>
            </a:r>
            <a:endParaRPr lang="zh-CN" altLang="zh-CN" sz="1600" dirty="0">
              <a:solidFill>
                <a:srgbClr val="FFFFFF"/>
              </a:solidFill>
              <a:latin typeface="微软雅黑" pitchFamily="34" charset="-122"/>
              <a:ea typeface="微软雅黑" pitchFamily="34" charset="-122"/>
              <a:sym typeface="微软雅黑" pitchFamily="34" charset="-122"/>
            </a:endParaRPr>
          </a:p>
        </p:txBody>
      </p:sp>
      <p:sp>
        <p:nvSpPr>
          <p:cNvPr id="22" name="椭圆 19"/>
          <p:cNvSpPr>
            <a:spLocks noChangeArrowheads="1"/>
          </p:cNvSpPr>
          <p:nvPr/>
        </p:nvSpPr>
        <p:spPr bwMode="auto">
          <a:xfrm>
            <a:off x="270646" y="36512"/>
            <a:ext cx="358775" cy="358775"/>
          </a:xfrm>
          <a:prstGeom prst="ellipse">
            <a:avLst/>
          </a:prstGeom>
          <a:solidFill>
            <a:srgbClr val="FFFFFF">
              <a:alpha val="34000"/>
            </a:srgbClr>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3" name="五边形 44"/>
          <p:cNvSpPr>
            <a:spLocks noChangeArrowheads="1"/>
          </p:cNvSpPr>
          <p:nvPr/>
        </p:nvSpPr>
        <p:spPr bwMode="auto">
          <a:xfrm>
            <a:off x="0" y="734506"/>
            <a:ext cx="513976" cy="448469"/>
          </a:xfrm>
          <a:prstGeom prst="homePlate">
            <a:avLst>
              <a:gd name="adj" fmla="val 31983"/>
            </a:avLst>
          </a:prstGeom>
          <a:solidFill>
            <a:schemeClr val="bg1">
              <a:lumMod val="65000"/>
            </a:schemeClr>
          </a:solidFill>
          <a:ln>
            <a:noFill/>
          </a:ln>
          <a:extLst/>
        </p:spPr>
        <p:txBody>
          <a:bodyPr anchor="ctr"/>
          <a:lstStyle/>
          <a:p>
            <a:pPr algn="ctr"/>
            <a:endParaRPr lang="zh-CN" altLang="zh-CN">
              <a:solidFill>
                <a:srgbClr val="FFFFFF"/>
              </a:solidFill>
              <a:latin typeface="宋体" pitchFamily="2" charset="-122"/>
              <a:sym typeface="宋体" pitchFamily="2" charset="-122"/>
            </a:endParaRPr>
          </a:p>
        </p:txBody>
      </p:sp>
    </p:spTree>
    <p:extLst>
      <p:ext uri="{BB962C8B-B14F-4D97-AF65-F5344CB8AC3E}">
        <p14:creationId xmlns:p14="http://schemas.microsoft.com/office/powerpoint/2010/main" val="2376500120"/>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13976" y="735767"/>
            <a:ext cx="5544616" cy="486054"/>
          </a:xfrm>
          <a:ln>
            <a:noFill/>
          </a:ln>
        </p:spPr>
        <p:style>
          <a:lnRef idx="2">
            <a:schemeClr val="accent1"/>
          </a:lnRef>
          <a:fillRef idx="1">
            <a:schemeClr val="lt1"/>
          </a:fillRef>
          <a:effectRef idx="0">
            <a:schemeClr val="accent1"/>
          </a:effectRef>
          <a:fontRef idx="minor">
            <a:schemeClr val="dk1"/>
          </a:fontRef>
        </p:style>
        <p:txBody>
          <a:bodyPr>
            <a:normAutofit fontScale="90000"/>
          </a:bodyPr>
          <a:lstStyle/>
          <a:p>
            <a:pPr algn="l"/>
            <a:r>
              <a:rPr lang="zh-CN" altLang="en-US" sz="2800" dirty="0" smtClean="0">
                <a:effectLst/>
                <a:latin typeface="微软雅黑" pitchFamily="34" charset="-122"/>
                <a:ea typeface="微软雅黑" pitchFamily="34" charset="-122"/>
              </a:rPr>
              <a:t>破解打架行为背后的密码之一</a:t>
            </a:r>
            <a:endParaRPr lang="zh-CN" altLang="en-US" sz="2800" dirty="0">
              <a:effectLst/>
              <a:latin typeface="微软雅黑" pitchFamily="34" charset="-122"/>
              <a:ea typeface="微软雅黑" pitchFamily="34" charset="-122"/>
            </a:endParaRPr>
          </a:p>
        </p:txBody>
      </p:sp>
      <p:pic>
        <p:nvPicPr>
          <p:cNvPr id="2050" name="Picture 2" descr="c:\users\pc\appdata\roaming\360se6\USERDA~1\Temp\T01A0F~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216" y="2206593"/>
            <a:ext cx="2381250" cy="171450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3" name="矩形 2"/>
          <p:cNvSpPr/>
          <p:nvPr/>
        </p:nvSpPr>
        <p:spPr>
          <a:xfrm>
            <a:off x="544570" y="1450267"/>
            <a:ext cx="7064755" cy="830997"/>
          </a:xfrm>
          <a:prstGeom prst="rect">
            <a:avLst/>
          </a:prstGeom>
        </p:spPr>
        <p:txBody>
          <a:bodyPr wrap="none">
            <a:spAutoFit/>
          </a:bodyPr>
          <a:lstStyle/>
          <a:p>
            <a:r>
              <a:rPr lang="zh-CN" altLang="en-US" sz="2400" dirty="0" smtClean="0">
                <a:latin typeface="微软雅黑" panose="020B0503020204020204" pitchFamily="34" charset="-122"/>
                <a:ea typeface="微软雅黑" panose="020B0503020204020204" pitchFamily="34" charset="-122"/>
              </a:rPr>
              <a:t>埃里克森人格发展八阶段：</a:t>
            </a:r>
            <a:endParaRPr lang="en-US" altLang="zh-CN" sz="2400" dirty="0" smtClean="0">
              <a:latin typeface="微软雅黑" panose="020B0503020204020204" pitchFamily="34" charset="-122"/>
              <a:ea typeface="微软雅黑" panose="020B0503020204020204" pitchFamily="34" charset="-122"/>
            </a:endParaRPr>
          </a:p>
          <a:p>
            <a:r>
              <a:rPr lang="zh-CN" altLang="en-US" sz="2400" dirty="0" smtClean="0">
                <a:latin typeface="微软雅黑" panose="020B0503020204020204" pitchFamily="34" charset="-122"/>
                <a:ea typeface="微软雅黑" panose="020B0503020204020204" pitchFamily="34" charset="-122"/>
              </a:rPr>
              <a:t>青春期</a:t>
            </a:r>
            <a:r>
              <a:rPr lang="en-US" altLang="zh-CN" sz="2400" dirty="0" smtClean="0">
                <a:latin typeface="微软雅黑" panose="020B0503020204020204" pitchFamily="34" charset="-122"/>
                <a:ea typeface="微软雅黑" panose="020B0503020204020204" pitchFamily="34" charset="-122"/>
              </a:rPr>
              <a:t>12</a:t>
            </a:r>
            <a:r>
              <a:rPr lang="zh-CN" altLang="en-US" sz="2400" dirty="0" smtClean="0">
                <a:latin typeface="微软雅黑" panose="020B0503020204020204" pitchFamily="34" charset="-122"/>
                <a:ea typeface="微软雅黑" panose="020B0503020204020204" pitchFamily="34" charset="-122"/>
              </a:rPr>
              <a:t>到</a:t>
            </a:r>
            <a:r>
              <a:rPr lang="en-US" altLang="zh-CN" sz="2400" dirty="0" smtClean="0">
                <a:latin typeface="微软雅黑" panose="020B0503020204020204" pitchFamily="34" charset="-122"/>
                <a:ea typeface="微软雅黑" panose="020B0503020204020204" pitchFamily="34" charset="-122"/>
              </a:rPr>
              <a:t>18</a:t>
            </a:r>
            <a:r>
              <a:rPr lang="zh-CN" altLang="en-US" sz="2400" dirty="0" smtClean="0">
                <a:latin typeface="微软雅黑" panose="020B0503020204020204" pitchFamily="34" charset="-122"/>
                <a:ea typeface="微软雅黑" panose="020B0503020204020204" pitchFamily="34" charset="-122"/>
              </a:rPr>
              <a:t>岁：是自我</a:t>
            </a:r>
            <a:r>
              <a:rPr lang="zh-CN" altLang="en-US" sz="2400" dirty="0">
                <a:latin typeface="微软雅黑" panose="020B0503020204020204" pitchFamily="34" charset="-122"/>
                <a:ea typeface="微软雅黑" panose="020B0503020204020204" pitchFamily="34" charset="-122"/>
              </a:rPr>
              <a:t>同一性和角色混乱的冲突</a:t>
            </a:r>
          </a:p>
        </p:txBody>
      </p:sp>
      <p:sp>
        <p:nvSpPr>
          <p:cNvPr id="4" name="矩形 3"/>
          <p:cNvSpPr/>
          <p:nvPr/>
        </p:nvSpPr>
        <p:spPr>
          <a:xfrm>
            <a:off x="1763688" y="2281264"/>
            <a:ext cx="4032448" cy="461665"/>
          </a:xfrm>
          <a:prstGeom prst="rect">
            <a:avLst/>
          </a:prstGeom>
        </p:spPr>
        <p:txBody>
          <a:bodyPr wrap="square">
            <a:spAutoFit/>
          </a:bodyPr>
          <a:lstStyle/>
          <a:p>
            <a:r>
              <a:rPr lang="zh-CN" altLang="en-US" sz="2400" dirty="0">
                <a:latin typeface="微软雅黑" panose="020B0503020204020204" pitchFamily="34" charset="-122"/>
                <a:ea typeface="微软雅黑" panose="020B0503020204020204" pitchFamily="34" charset="-122"/>
              </a:rPr>
              <a:t>这一阶段的危机是角色</a:t>
            </a:r>
            <a:r>
              <a:rPr lang="zh-CN" altLang="en-US" sz="2400" dirty="0" smtClean="0">
                <a:latin typeface="微软雅黑" panose="020B0503020204020204" pitchFamily="34" charset="-122"/>
                <a:ea typeface="微软雅黑" panose="020B0503020204020204" pitchFamily="34" charset="-122"/>
              </a:rPr>
              <a:t>混乱</a:t>
            </a:r>
            <a:endParaRPr lang="en-US" altLang="zh-CN" sz="2400" dirty="0" smtClean="0">
              <a:latin typeface="微软雅黑" panose="020B0503020204020204" pitchFamily="34" charset="-122"/>
              <a:ea typeface="微软雅黑" panose="020B0503020204020204" pitchFamily="34" charset="-122"/>
            </a:endParaRPr>
          </a:p>
        </p:txBody>
      </p:sp>
      <p:sp>
        <p:nvSpPr>
          <p:cNvPr id="5" name="矩形 4"/>
          <p:cNvSpPr/>
          <p:nvPr/>
        </p:nvSpPr>
        <p:spPr>
          <a:xfrm>
            <a:off x="611561" y="2859782"/>
            <a:ext cx="5673279" cy="1200329"/>
          </a:xfrm>
          <a:prstGeom prst="rect">
            <a:avLst/>
          </a:prstGeom>
        </p:spPr>
        <p:txBody>
          <a:bodyPr wrap="square">
            <a:spAutoFit/>
          </a:bodyPr>
          <a:lstStyle/>
          <a:p>
            <a:pPr marL="457200" indent="-457200">
              <a:buFont typeface="Wingdings" panose="05000000000000000000" pitchFamily="2" charset="2"/>
              <a:buChar char="Ø"/>
            </a:pPr>
            <a:r>
              <a:rPr lang="zh-CN" altLang="en-US" sz="2400" dirty="0">
                <a:solidFill>
                  <a:srgbClr val="FF0000"/>
                </a:solidFill>
                <a:latin typeface="微软雅黑" panose="020B0503020204020204" pitchFamily="34" charset="-122"/>
                <a:ea typeface="微软雅黑" panose="020B0503020204020204" pitchFamily="34" charset="-122"/>
              </a:rPr>
              <a:t>他所处于的环境剥夺了他在未来发展中获得自我同一性的种种可能性，他就将以令人吃惊的力量抵抗社会环境</a:t>
            </a:r>
          </a:p>
        </p:txBody>
      </p:sp>
      <p:sp>
        <p:nvSpPr>
          <p:cNvPr id="7" name="矩形 6"/>
          <p:cNvSpPr/>
          <p:nvPr/>
        </p:nvSpPr>
        <p:spPr>
          <a:xfrm>
            <a:off x="513976" y="4201512"/>
            <a:ext cx="7295965" cy="523220"/>
          </a:xfrm>
          <a:prstGeom prst="rect">
            <a:avLst/>
          </a:prstGeom>
          <a:solidFill>
            <a:schemeClr val="accent4">
              <a:lumMod val="40000"/>
              <a:lumOff val="60000"/>
            </a:schemeClr>
          </a:solidFill>
        </p:spPr>
        <p:style>
          <a:lnRef idx="0">
            <a:schemeClr val="accent6"/>
          </a:lnRef>
          <a:fillRef idx="3">
            <a:schemeClr val="accent6"/>
          </a:fillRef>
          <a:effectRef idx="3">
            <a:schemeClr val="accent6"/>
          </a:effectRef>
          <a:fontRef idx="minor">
            <a:schemeClr val="lt1"/>
          </a:fontRef>
        </p:style>
        <p:txBody>
          <a:bodyPr wrap="square">
            <a:spAutoFit/>
          </a:bodyPr>
          <a:lstStyle/>
          <a:p>
            <a:pPr marL="457200" indent="-457200">
              <a:buFont typeface="Wingdings" panose="05000000000000000000" pitchFamily="2" charset="2"/>
              <a:buChar char="u"/>
            </a:pPr>
            <a:r>
              <a:rPr lang="zh-CN" altLang="en-US" sz="2800" dirty="0" smtClean="0">
                <a:solidFill>
                  <a:schemeClr val="tx1"/>
                </a:solidFill>
              </a:rPr>
              <a:t>现行的教育体系“青春期教育”是缺位的</a:t>
            </a:r>
            <a:endParaRPr lang="en-US" altLang="zh-CN" sz="2800" dirty="0" smtClean="0">
              <a:solidFill>
                <a:schemeClr val="tx1"/>
              </a:solidFill>
            </a:endParaRPr>
          </a:p>
        </p:txBody>
      </p:sp>
      <p:sp>
        <p:nvSpPr>
          <p:cNvPr id="8" name="矩形 6"/>
          <p:cNvSpPr>
            <a:spLocks noChangeArrowheads="1"/>
          </p:cNvSpPr>
          <p:nvPr/>
        </p:nvSpPr>
        <p:spPr bwMode="auto">
          <a:xfrm>
            <a:off x="0" y="0"/>
            <a:ext cx="9144000" cy="431800"/>
          </a:xfrm>
          <a:prstGeom prst="rect">
            <a:avLst/>
          </a:prstGeom>
          <a:solidFill>
            <a:srgbClr val="5C3F41"/>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9" name="矩形 1"/>
          <p:cNvSpPr>
            <a:spLocks noChangeArrowheads="1"/>
          </p:cNvSpPr>
          <p:nvPr/>
        </p:nvSpPr>
        <p:spPr bwMode="auto">
          <a:xfrm>
            <a:off x="0" y="431800"/>
            <a:ext cx="9163250" cy="45719"/>
          </a:xfrm>
          <a:prstGeom prst="rect">
            <a:avLst/>
          </a:prstGeom>
          <a:solidFill>
            <a:srgbClr val="FF9500"/>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10" name="矩形 3"/>
          <p:cNvSpPr>
            <a:spLocks noChangeArrowheads="1"/>
          </p:cNvSpPr>
          <p:nvPr/>
        </p:nvSpPr>
        <p:spPr bwMode="auto">
          <a:xfrm>
            <a:off x="4601284" y="0"/>
            <a:ext cx="1138950" cy="431800"/>
          </a:xfrm>
          <a:prstGeom prst="rect">
            <a:avLst/>
          </a:prstGeom>
          <a:noFill/>
          <a:ln>
            <a:noFill/>
          </a:ln>
          <a:extLst/>
        </p:spPr>
        <p:txBody>
          <a:bodyPr anchor="ctr"/>
          <a:lstStyle/>
          <a:p>
            <a:pPr algn="ctr"/>
            <a:r>
              <a:rPr lang="zh-CN" altLang="en-US" sz="1600" dirty="0">
                <a:solidFill>
                  <a:srgbClr val="FFFFFF"/>
                </a:solidFill>
                <a:latin typeface="微软雅黑" pitchFamily="34" charset="-122"/>
                <a:ea typeface="微软雅黑" pitchFamily="34" charset="-122"/>
                <a:sym typeface="微软雅黑" pitchFamily="34" charset="-122"/>
              </a:rPr>
              <a:t>基础知识</a:t>
            </a:r>
            <a:endParaRPr lang="zh-CN" altLang="zh-CN" sz="1600" dirty="0">
              <a:solidFill>
                <a:srgbClr val="FFFFFF"/>
              </a:solidFill>
              <a:latin typeface="微软雅黑" pitchFamily="34" charset="-122"/>
              <a:ea typeface="微软雅黑" pitchFamily="34" charset="-122"/>
              <a:sym typeface="微软雅黑" pitchFamily="34" charset="-122"/>
            </a:endParaRPr>
          </a:p>
        </p:txBody>
      </p:sp>
      <p:sp>
        <p:nvSpPr>
          <p:cNvPr id="11" name="矩形 3"/>
          <p:cNvSpPr>
            <a:spLocks noChangeArrowheads="1"/>
          </p:cNvSpPr>
          <p:nvPr/>
        </p:nvSpPr>
        <p:spPr bwMode="auto">
          <a:xfrm>
            <a:off x="7968606" y="0"/>
            <a:ext cx="1026147" cy="431800"/>
          </a:xfrm>
          <a:prstGeom prst="rect">
            <a:avLst/>
          </a:prstGeom>
          <a:noFill/>
          <a:ln>
            <a:noFill/>
          </a:ln>
          <a:extLst/>
        </p:spPr>
        <p:txBody>
          <a:bodyPr anchor="ctr"/>
          <a:lstStyle/>
          <a:p>
            <a:pPr algn="ctr"/>
            <a:r>
              <a:rPr lang="zh-CN" altLang="en-US" sz="1600" dirty="0">
                <a:solidFill>
                  <a:srgbClr val="FFFFFF"/>
                </a:solidFill>
                <a:latin typeface="微软雅黑" pitchFamily="34" charset="-122"/>
                <a:ea typeface="微软雅黑" pitchFamily="34" charset="-122"/>
                <a:sym typeface="微软雅黑" pitchFamily="34" charset="-122"/>
              </a:rPr>
              <a:t>善后预防</a:t>
            </a:r>
            <a:endParaRPr lang="zh-CN" altLang="zh-CN" sz="1600" dirty="0">
              <a:solidFill>
                <a:srgbClr val="FFFFFF"/>
              </a:solidFill>
              <a:latin typeface="微软雅黑" pitchFamily="34" charset="-122"/>
              <a:ea typeface="微软雅黑" pitchFamily="34" charset="-122"/>
              <a:sym typeface="微软雅黑" pitchFamily="34" charset="-122"/>
            </a:endParaRPr>
          </a:p>
        </p:txBody>
      </p:sp>
      <p:sp>
        <p:nvSpPr>
          <p:cNvPr id="12" name="矩形 3"/>
          <p:cNvSpPr>
            <a:spLocks noChangeArrowheads="1"/>
          </p:cNvSpPr>
          <p:nvPr/>
        </p:nvSpPr>
        <p:spPr bwMode="auto">
          <a:xfrm>
            <a:off x="6905220" y="0"/>
            <a:ext cx="1074828" cy="431800"/>
          </a:xfrm>
          <a:prstGeom prst="rect">
            <a:avLst/>
          </a:prstGeom>
          <a:solidFill>
            <a:srgbClr val="FF9500"/>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r>
              <a:rPr lang="zh-CN" altLang="en-US" sz="1600" dirty="0">
                <a:solidFill>
                  <a:srgbClr val="FFFFFF"/>
                </a:solidFill>
                <a:latin typeface="微软雅黑" pitchFamily="34" charset="-122"/>
                <a:ea typeface="微软雅黑" pitchFamily="34" charset="-122"/>
                <a:sym typeface="微软雅黑" pitchFamily="34" charset="-122"/>
              </a:rPr>
              <a:t>处理方法</a:t>
            </a:r>
            <a:endParaRPr lang="zh-CN" altLang="zh-CN" sz="1600" dirty="0">
              <a:solidFill>
                <a:srgbClr val="FFFFFF"/>
              </a:solidFill>
              <a:latin typeface="微软雅黑" pitchFamily="34" charset="-122"/>
              <a:ea typeface="微软雅黑" pitchFamily="34" charset="-122"/>
              <a:sym typeface="微软雅黑" pitchFamily="34" charset="-122"/>
            </a:endParaRPr>
          </a:p>
        </p:txBody>
      </p:sp>
      <p:sp>
        <p:nvSpPr>
          <p:cNvPr id="13" name="矩形 3"/>
          <p:cNvSpPr>
            <a:spLocks noChangeArrowheads="1"/>
          </p:cNvSpPr>
          <p:nvPr/>
        </p:nvSpPr>
        <p:spPr bwMode="auto">
          <a:xfrm>
            <a:off x="5740234" y="0"/>
            <a:ext cx="1164986" cy="431800"/>
          </a:xfrm>
          <a:prstGeom prst="rect">
            <a:avLst/>
          </a:prstGeom>
          <a:noFill/>
          <a:ln>
            <a:noFill/>
          </a:ln>
          <a:extLst/>
        </p:spPr>
        <p:txBody>
          <a:bodyPr anchor="ctr"/>
          <a:lstStyle/>
          <a:p>
            <a:pPr algn="ctr"/>
            <a:r>
              <a:rPr lang="zh-CN" altLang="en-US" sz="1600" dirty="0">
                <a:solidFill>
                  <a:srgbClr val="FFFFFF"/>
                </a:solidFill>
                <a:latin typeface="微软雅黑" pitchFamily="34" charset="-122"/>
                <a:ea typeface="微软雅黑" pitchFamily="34" charset="-122"/>
                <a:sym typeface="微软雅黑" pitchFamily="34" charset="-122"/>
              </a:rPr>
              <a:t>处理原则</a:t>
            </a:r>
            <a:endParaRPr lang="zh-CN" altLang="zh-CN" sz="1600" dirty="0">
              <a:solidFill>
                <a:srgbClr val="FFFFFF"/>
              </a:solidFill>
              <a:latin typeface="微软雅黑" pitchFamily="34" charset="-122"/>
              <a:ea typeface="微软雅黑" pitchFamily="34" charset="-122"/>
              <a:sym typeface="微软雅黑" pitchFamily="34" charset="-122"/>
            </a:endParaRPr>
          </a:p>
        </p:txBody>
      </p:sp>
      <p:sp>
        <p:nvSpPr>
          <p:cNvPr id="14" name="椭圆 19"/>
          <p:cNvSpPr>
            <a:spLocks noChangeArrowheads="1"/>
          </p:cNvSpPr>
          <p:nvPr/>
        </p:nvSpPr>
        <p:spPr bwMode="auto">
          <a:xfrm>
            <a:off x="270646" y="36512"/>
            <a:ext cx="358775" cy="358775"/>
          </a:xfrm>
          <a:prstGeom prst="ellipse">
            <a:avLst/>
          </a:prstGeom>
          <a:solidFill>
            <a:srgbClr val="FFFFFF">
              <a:alpha val="34000"/>
            </a:srgbClr>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15" name="五边形 44"/>
          <p:cNvSpPr>
            <a:spLocks noChangeArrowheads="1"/>
          </p:cNvSpPr>
          <p:nvPr/>
        </p:nvSpPr>
        <p:spPr bwMode="auto">
          <a:xfrm>
            <a:off x="0" y="734506"/>
            <a:ext cx="513976" cy="448469"/>
          </a:xfrm>
          <a:prstGeom prst="homePlate">
            <a:avLst>
              <a:gd name="adj" fmla="val 31983"/>
            </a:avLst>
          </a:prstGeom>
          <a:solidFill>
            <a:schemeClr val="bg1">
              <a:lumMod val="65000"/>
            </a:schemeClr>
          </a:solidFill>
          <a:ln>
            <a:noFill/>
          </a:ln>
          <a:extLst/>
        </p:spPr>
        <p:txBody>
          <a:bodyPr anchor="ctr"/>
          <a:lstStyle/>
          <a:p>
            <a:pPr algn="ctr"/>
            <a:endParaRPr lang="zh-CN" altLang="zh-CN">
              <a:solidFill>
                <a:srgbClr val="FFFFFF"/>
              </a:solidFill>
              <a:latin typeface="宋体" pitchFamily="2" charset="-122"/>
              <a:sym typeface="宋体" pitchFamily="2" charset="-122"/>
            </a:endParaRPr>
          </a:p>
        </p:txBody>
      </p:sp>
    </p:spTree>
    <p:extLst>
      <p:ext uri="{BB962C8B-B14F-4D97-AF65-F5344CB8AC3E}">
        <p14:creationId xmlns:p14="http://schemas.microsoft.com/office/powerpoint/2010/main" val="980035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18994" y="675704"/>
            <a:ext cx="5184576" cy="507271"/>
          </a:xfrm>
          <a:noFill/>
          <a:ln>
            <a:noFill/>
          </a:ln>
        </p:spPr>
        <p:style>
          <a:lnRef idx="2">
            <a:schemeClr val="accent1"/>
          </a:lnRef>
          <a:fillRef idx="1">
            <a:schemeClr val="lt1"/>
          </a:fillRef>
          <a:effectRef idx="0">
            <a:schemeClr val="accent1"/>
          </a:effectRef>
          <a:fontRef idx="minor">
            <a:schemeClr val="dk1"/>
          </a:fontRef>
        </p:style>
        <p:txBody>
          <a:bodyPr>
            <a:noAutofit/>
          </a:bodyPr>
          <a:lstStyle/>
          <a:p>
            <a:pPr algn="l"/>
            <a:r>
              <a:rPr lang="zh-CN" altLang="en-US" sz="2400" dirty="0">
                <a:effectLst/>
              </a:rPr>
              <a:t>校园暴力</a:t>
            </a:r>
            <a:r>
              <a:rPr lang="zh-CN" altLang="en-US" sz="2400" dirty="0" smtClean="0">
                <a:effectLst/>
              </a:rPr>
              <a:t>的</a:t>
            </a:r>
            <a:r>
              <a:rPr lang="zh-CN" altLang="en-US" sz="2400" dirty="0">
                <a:effectLst/>
              </a:rPr>
              <a:t>密码</a:t>
            </a:r>
            <a:r>
              <a:rPr lang="zh-CN" altLang="en-US" sz="2400" dirty="0" smtClean="0">
                <a:effectLst/>
              </a:rPr>
              <a:t>之二</a:t>
            </a:r>
            <a:r>
              <a:rPr lang="zh-CN" altLang="en-US" sz="2400" dirty="0" smtClean="0">
                <a:solidFill>
                  <a:srgbClr val="FF0000"/>
                </a:solidFill>
                <a:effectLst/>
              </a:rPr>
              <a:t>挫折</a:t>
            </a:r>
            <a:r>
              <a:rPr lang="en-US" altLang="zh-CN" sz="2400" dirty="0">
                <a:solidFill>
                  <a:srgbClr val="FF0000"/>
                </a:solidFill>
                <a:effectLst/>
              </a:rPr>
              <a:t>-</a:t>
            </a:r>
            <a:r>
              <a:rPr lang="zh-CN" altLang="en-US" sz="2400" dirty="0">
                <a:solidFill>
                  <a:srgbClr val="FF0000"/>
                </a:solidFill>
                <a:effectLst/>
              </a:rPr>
              <a:t>攻击</a:t>
            </a:r>
            <a:r>
              <a:rPr lang="zh-CN" altLang="en-US" sz="2400" dirty="0" smtClean="0">
                <a:solidFill>
                  <a:srgbClr val="FF0000"/>
                </a:solidFill>
                <a:effectLst/>
              </a:rPr>
              <a:t>理论</a:t>
            </a:r>
            <a:endParaRPr lang="zh-CN" altLang="en-US" sz="2400" dirty="0">
              <a:solidFill>
                <a:srgbClr val="FF0000"/>
              </a:solidFill>
            </a:endParaRPr>
          </a:p>
        </p:txBody>
      </p:sp>
      <p:sp>
        <p:nvSpPr>
          <p:cNvPr id="3" name="矩形 2"/>
          <p:cNvSpPr/>
          <p:nvPr/>
        </p:nvSpPr>
        <p:spPr>
          <a:xfrm>
            <a:off x="1413273" y="1347614"/>
            <a:ext cx="6336704" cy="1015663"/>
          </a:xfrm>
          <a:prstGeom prst="rect">
            <a:avLst/>
          </a:prstGeom>
        </p:spPr>
        <p:txBody>
          <a:bodyPr wrap="square">
            <a:spAutoFit/>
          </a:bodyPr>
          <a:lstStyle/>
          <a:p>
            <a:r>
              <a:rPr lang="zh-CN" altLang="en-US" sz="2000" dirty="0">
                <a:latin typeface="微软雅黑" panose="020B0503020204020204" pitchFamily="34" charset="-122"/>
                <a:ea typeface="微软雅黑" panose="020B0503020204020204" pitchFamily="34" charset="-122"/>
              </a:rPr>
              <a:t>美国多拉德“侵犯永远是挫折的一种后果”，心理</a:t>
            </a:r>
            <a:r>
              <a:rPr lang="zh-CN" altLang="en-US" sz="2000" dirty="0" smtClean="0">
                <a:latin typeface="微软雅黑" panose="020B0503020204020204" pitchFamily="34" charset="-122"/>
                <a:ea typeface="微软雅黑" panose="020B0503020204020204" pitchFamily="34" charset="-122"/>
              </a:rPr>
              <a:t>平衡的打破</a:t>
            </a:r>
            <a:r>
              <a:rPr lang="zh-CN" altLang="en-US" sz="2000" dirty="0">
                <a:latin typeface="微软雅黑" panose="020B0503020204020204" pitchFamily="34" charset="-122"/>
                <a:ea typeface="微软雅黑" panose="020B0503020204020204" pitchFamily="34" charset="-122"/>
              </a:rPr>
              <a:t>引起负面情绪，使自我控制意识能力</a:t>
            </a:r>
            <a:r>
              <a:rPr lang="zh-CN" altLang="en-US" sz="2000" dirty="0" smtClean="0">
                <a:latin typeface="微软雅黑" panose="020B0503020204020204" pitchFamily="34" charset="-122"/>
                <a:ea typeface="微软雅黑" panose="020B0503020204020204" pitchFamily="34" charset="-122"/>
              </a:rPr>
              <a:t>下降（意识狭窄），</a:t>
            </a:r>
            <a:r>
              <a:rPr lang="zh-CN" altLang="en-US" sz="2000" dirty="0">
                <a:latin typeface="微软雅黑" panose="020B0503020204020204" pitchFamily="34" charset="-122"/>
                <a:ea typeface="微软雅黑" panose="020B0503020204020204" pitchFamily="34" charset="-122"/>
              </a:rPr>
              <a:t>刺激加强时导致</a:t>
            </a:r>
            <a:r>
              <a:rPr lang="zh-CN" altLang="en-US" sz="2000" dirty="0" smtClean="0">
                <a:latin typeface="微软雅黑" panose="020B0503020204020204" pitchFamily="34" charset="-122"/>
                <a:ea typeface="微软雅黑" panose="020B0503020204020204" pitchFamily="34" charset="-122"/>
              </a:rPr>
              <a:t>暴力</a:t>
            </a:r>
            <a:endParaRPr lang="zh-CN" altLang="en-US" sz="2000" dirty="0">
              <a:latin typeface="微软雅黑" panose="020B0503020204020204" pitchFamily="34" charset="-122"/>
              <a:ea typeface="微软雅黑" panose="020B0503020204020204" pitchFamily="34" charset="-122"/>
            </a:endParaRPr>
          </a:p>
        </p:txBody>
      </p:sp>
      <p:pic>
        <p:nvPicPr>
          <p:cNvPr id="4" name="Picture 2" descr="c:\users\pc\appdata\roaming\360se6\USERDA~1\Temp\W0201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1" y="2375554"/>
            <a:ext cx="4305133" cy="2554281"/>
          </a:xfrm>
          <a:prstGeom prst="rect">
            <a:avLst/>
          </a:prstGeom>
          <a:noFill/>
          <a:ln>
            <a:solidFill>
              <a:srgbClr val="00B0F0"/>
            </a:solidFill>
          </a:ln>
          <a:extLst>
            <a:ext uri="{909E8E84-426E-40DD-AFC4-6F175D3DCCD1}">
              <a14:hiddenFill xmlns:a14="http://schemas.microsoft.com/office/drawing/2010/main">
                <a:solidFill>
                  <a:srgbClr val="FFFFFF"/>
                </a:solidFill>
              </a14:hiddenFill>
            </a:ext>
          </a:extLst>
        </p:spPr>
      </p:pic>
      <p:sp>
        <p:nvSpPr>
          <p:cNvPr id="5" name="椭圆 4"/>
          <p:cNvSpPr/>
          <p:nvPr/>
        </p:nvSpPr>
        <p:spPr>
          <a:xfrm>
            <a:off x="-180528" y="3435846"/>
            <a:ext cx="1778496" cy="75608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rgbClr val="FF0000"/>
                </a:solidFill>
              </a:ln>
              <a:solidFill>
                <a:srgbClr val="FF0000"/>
              </a:solidFill>
            </a:endParaRPr>
          </a:p>
        </p:txBody>
      </p:sp>
      <p:pic>
        <p:nvPicPr>
          <p:cNvPr id="6" name="Picture 2" descr="c:\users\pc\appdata\roaming\360se6\USERDA~1\Temp\U_355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4645" y="2407002"/>
            <a:ext cx="4510108" cy="2529427"/>
          </a:xfrm>
          <a:prstGeom prst="rect">
            <a:avLst/>
          </a:prstGeom>
          <a:extLst/>
        </p:spPr>
        <p:style>
          <a:lnRef idx="2">
            <a:schemeClr val="accent4"/>
          </a:lnRef>
          <a:fillRef idx="1">
            <a:schemeClr val="lt1"/>
          </a:fillRef>
          <a:effectRef idx="0">
            <a:schemeClr val="accent4"/>
          </a:effectRef>
          <a:fontRef idx="minor">
            <a:schemeClr val="dk1"/>
          </a:fontRef>
        </p:style>
      </p:pic>
      <p:sp>
        <p:nvSpPr>
          <p:cNvPr id="7" name="矩形 6"/>
          <p:cNvSpPr>
            <a:spLocks noChangeArrowheads="1"/>
          </p:cNvSpPr>
          <p:nvPr/>
        </p:nvSpPr>
        <p:spPr bwMode="auto">
          <a:xfrm>
            <a:off x="0" y="0"/>
            <a:ext cx="9144000" cy="431800"/>
          </a:xfrm>
          <a:prstGeom prst="rect">
            <a:avLst/>
          </a:prstGeom>
          <a:solidFill>
            <a:srgbClr val="5C3F41"/>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8" name="矩形 1"/>
          <p:cNvSpPr>
            <a:spLocks noChangeArrowheads="1"/>
          </p:cNvSpPr>
          <p:nvPr/>
        </p:nvSpPr>
        <p:spPr bwMode="auto">
          <a:xfrm>
            <a:off x="0" y="431800"/>
            <a:ext cx="9163250" cy="45719"/>
          </a:xfrm>
          <a:prstGeom prst="rect">
            <a:avLst/>
          </a:prstGeom>
          <a:solidFill>
            <a:srgbClr val="FF9500"/>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9" name="矩形 3"/>
          <p:cNvSpPr>
            <a:spLocks noChangeArrowheads="1"/>
          </p:cNvSpPr>
          <p:nvPr/>
        </p:nvSpPr>
        <p:spPr bwMode="auto">
          <a:xfrm>
            <a:off x="4601284" y="0"/>
            <a:ext cx="1138950" cy="431800"/>
          </a:xfrm>
          <a:prstGeom prst="rect">
            <a:avLst/>
          </a:prstGeom>
          <a:noFill/>
          <a:ln>
            <a:noFill/>
          </a:ln>
          <a:extLst/>
        </p:spPr>
        <p:txBody>
          <a:bodyPr anchor="ctr"/>
          <a:lstStyle/>
          <a:p>
            <a:pPr algn="ctr"/>
            <a:r>
              <a:rPr lang="zh-CN" altLang="en-US" sz="1600" dirty="0">
                <a:solidFill>
                  <a:srgbClr val="FFFFFF"/>
                </a:solidFill>
                <a:latin typeface="微软雅黑" pitchFamily="34" charset="-122"/>
                <a:ea typeface="微软雅黑" pitchFamily="34" charset="-122"/>
                <a:sym typeface="微软雅黑" pitchFamily="34" charset="-122"/>
              </a:rPr>
              <a:t>基础知识</a:t>
            </a:r>
            <a:endParaRPr lang="zh-CN" altLang="zh-CN" sz="1600" dirty="0">
              <a:solidFill>
                <a:srgbClr val="FFFFFF"/>
              </a:solidFill>
              <a:latin typeface="微软雅黑" pitchFamily="34" charset="-122"/>
              <a:ea typeface="微软雅黑" pitchFamily="34" charset="-122"/>
              <a:sym typeface="微软雅黑" pitchFamily="34" charset="-122"/>
            </a:endParaRPr>
          </a:p>
        </p:txBody>
      </p:sp>
      <p:sp>
        <p:nvSpPr>
          <p:cNvPr id="10" name="矩形 3"/>
          <p:cNvSpPr>
            <a:spLocks noChangeArrowheads="1"/>
          </p:cNvSpPr>
          <p:nvPr/>
        </p:nvSpPr>
        <p:spPr bwMode="auto">
          <a:xfrm>
            <a:off x="7968606" y="0"/>
            <a:ext cx="1026147" cy="431800"/>
          </a:xfrm>
          <a:prstGeom prst="rect">
            <a:avLst/>
          </a:prstGeom>
          <a:noFill/>
          <a:ln>
            <a:noFill/>
          </a:ln>
          <a:extLst/>
        </p:spPr>
        <p:txBody>
          <a:bodyPr anchor="ctr"/>
          <a:lstStyle/>
          <a:p>
            <a:pPr algn="ctr"/>
            <a:r>
              <a:rPr lang="zh-CN" altLang="en-US" sz="1600" dirty="0">
                <a:solidFill>
                  <a:srgbClr val="FFFFFF"/>
                </a:solidFill>
                <a:latin typeface="微软雅黑" pitchFamily="34" charset="-122"/>
                <a:ea typeface="微软雅黑" pitchFamily="34" charset="-122"/>
                <a:sym typeface="微软雅黑" pitchFamily="34" charset="-122"/>
              </a:rPr>
              <a:t>善后预防</a:t>
            </a:r>
            <a:endParaRPr lang="zh-CN" altLang="zh-CN" sz="1600" dirty="0">
              <a:solidFill>
                <a:srgbClr val="FFFFFF"/>
              </a:solidFill>
              <a:latin typeface="微软雅黑" pitchFamily="34" charset="-122"/>
              <a:ea typeface="微软雅黑" pitchFamily="34" charset="-122"/>
              <a:sym typeface="微软雅黑" pitchFamily="34" charset="-122"/>
            </a:endParaRPr>
          </a:p>
        </p:txBody>
      </p:sp>
      <p:sp>
        <p:nvSpPr>
          <p:cNvPr id="11" name="矩形 3"/>
          <p:cNvSpPr>
            <a:spLocks noChangeArrowheads="1"/>
          </p:cNvSpPr>
          <p:nvPr/>
        </p:nvSpPr>
        <p:spPr bwMode="auto">
          <a:xfrm>
            <a:off x="6905220" y="0"/>
            <a:ext cx="1074828" cy="431800"/>
          </a:xfrm>
          <a:prstGeom prst="rect">
            <a:avLst/>
          </a:prstGeom>
          <a:solidFill>
            <a:srgbClr val="FF9500"/>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r>
              <a:rPr lang="zh-CN" altLang="en-US" sz="1600" dirty="0">
                <a:solidFill>
                  <a:srgbClr val="FFFFFF"/>
                </a:solidFill>
                <a:latin typeface="微软雅黑" pitchFamily="34" charset="-122"/>
                <a:ea typeface="微软雅黑" pitchFamily="34" charset="-122"/>
                <a:sym typeface="微软雅黑" pitchFamily="34" charset="-122"/>
              </a:rPr>
              <a:t>处理方法</a:t>
            </a:r>
            <a:endParaRPr lang="zh-CN" altLang="zh-CN" sz="1600" dirty="0">
              <a:solidFill>
                <a:srgbClr val="FFFFFF"/>
              </a:solidFill>
              <a:latin typeface="微软雅黑" pitchFamily="34" charset="-122"/>
              <a:ea typeface="微软雅黑" pitchFamily="34" charset="-122"/>
              <a:sym typeface="微软雅黑" pitchFamily="34" charset="-122"/>
            </a:endParaRPr>
          </a:p>
        </p:txBody>
      </p:sp>
      <p:sp>
        <p:nvSpPr>
          <p:cNvPr id="12" name="矩形 3"/>
          <p:cNvSpPr>
            <a:spLocks noChangeArrowheads="1"/>
          </p:cNvSpPr>
          <p:nvPr/>
        </p:nvSpPr>
        <p:spPr bwMode="auto">
          <a:xfrm>
            <a:off x="5740234" y="0"/>
            <a:ext cx="1164986" cy="431800"/>
          </a:xfrm>
          <a:prstGeom prst="rect">
            <a:avLst/>
          </a:prstGeom>
          <a:noFill/>
          <a:ln>
            <a:noFill/>
          </a:ln>
          <a:extLst/>
        </p:spPr>
        <p:txBody>
          <a:bodyPr anchor="ctr"/>
          <a:lstStyle/>
          <a:p>
            <a:pPr algn="ctr"/>
            <a:r>
              <a:rPr lang="zh-CN" altLang="en-US" sz="1600" dirty="0">
                <a:solidFill>
                  <a:srgbClr val="FFFFFF"/>
                </a:solidFill>
                <a:latin typeface="微软雅黑" pitchFamily="34" charset="-122"/>
                <a:ea typeface="微软雅黑" pitchFamily="34" charset="-122"/>
                <a:sym typeface="微软雅黑" pitchFamily="34" charset="-122"/>
              </a:rPr>
              <a:t>处理原则</a:t>
            </a:r>
            <a:endParaRPr lang="zh-CN" altLang="zh-CN" sz="1600" dirty="0">
              <a:solidFill>
                <a:srgbClr val="FFFFFF"/>
              </a:solidFill>
              <a:latin typeface="微软雅黑" pitchFamily="34" charset="-122"/>
              <a:ea typeface="微软雅黑" pitchFamily="34" charset="-122"/>
              <a:sym typeface="微软雅黑" pitchFamily="34" charset="-122"/>
            </a:endParaRPr>
          </a:p>
        </p:txBody>
      </p:sp>
      <p:sp>
        <p:nvSpPr>
          <p:cNvPr id="13" name="椭圆 19"/>
          <p:cNvSpPr>
            <a:spLocks noChangeArrowheads="1"/>
          </p:cNvSpPr>
          <p:nvPr/>
        </p:nvSpPr>
        <p:spPr bwMode="auto">
          <a:xfrm>
            <a:off x="270646" y="36512"/>
            <a:ext cx="358775" cy="358775"/>
          </a:xfrm>
          <a:prstGeom prst="ellipse">
            <a:avLst/>
          </a:prstGeom>
          <a:solidFill>
            <a:srgbClr val="FFFFFF">
              <a:alpha val="34000"/>
            </a:srgbClr>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14" name="五边形 44"/>
          <p:cNvSpPr>
            <a:spLocks noChangeArrowheads="1"/>
          </p:cNvSpPr>
          <p:nvPr/>
        </p:nvSpPr>
        <p:spPr bwMode="auto">
          <a:xfrm>
            <a:off x="0" y="734506"/>
            <a:ext cx="513976" cy="448469"/>
          </a:xfrm>
          <a:prstGeom prst="homePlate">
            <a:avLst>
              <a:gd name="adj" fmla="val 31983"/>
            </a:avLst>
          </a:prstGeom>
          <a:solidFill>
            <a:schemeClr val="bg1">
              <a:lumMod val="65000"/>
            </a:schemeClr>
          </a:solidFill>
          <a:ln>
            <a:noFill/>
          </a:ln>
          <a:extLst/>
        </p:spPr>
        <p:txBody>
          <a:bodyPr anchor="ctr"/>
          <a:lstStyle/>
          <a:p>
            <a:pPr algn="ctr"/>
            <a:endParaRPr lang="zh-CN" altLang="zh-CN">
              <a:solidFill>
                <a:srgbClr val="FFFFFF"/>
              </a:solidFill>
              <a:latin typeface="宋体" pitchFamily="2" charset="-122"/>
              <a:sym typeface="宋体" pitchFamily="2" charset="-122"/>
            </a:endParaRPr>
          </a:p>
        </p:txBody>
      </p:sp>
    </p:spTree>
    <p:extLst>
      <p:ext uri="{BB962C8B-B14F-4D97-AF65-F5344CB8AC3E}">
        <p14:creationId xmlns:p14="http://schemas.microsoft.com/office/powerpoint/2010/main" val="15053491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3528" y="951570"/>
            <a:ext cx="6480720" cy="4104456"/>
          </a:xfrm>
          <a:effectLst/>
        </p:spPr>
        <p:txBody>
          <a:bodyPr>
            <a:noAutofit/>
          </a:bodyPr>
          <a:lstStyle/>
          <a:p>
            <a:pPr algn="l"/>
            <a:r>
              <a:rPr lang="en-US" altLang="zh-CN" sz="1600" dirty="0" smtClean="0">
                <a:solidFill>
                  <a:schemeClr val="tx1"/>
                </a:solidFill>
                <a:effectLst/>
              </a:rPr>
              <a:t>1</a:t>
            </a:r>
            <a:r>
              <a:rPr lang="zh-CN" altLang="en-US" sz="1600" dirty="0" smtClean="0">
                <a:solidFill>
                  <a:schemeClr val="tx1"/>
                </a:solidFill>
                <a:effectLst/>
              </a:rPr>
              <a:t>、行为目的的自我中心  </a:t>
            </a:r>
            <a:r>
              <a:rPr lang="en-US" altLang="zh-CN" sz="1600" dirty="0" smtClean="0">
                <a:effectLst/>
              </a:rPr>
              <a:t/>
            </a:r>
            <a:br>
              <a:rPr lang="en-US" altLang="zh-CN" sz="1600" dirty="0" smtClean="0">
                <a:effectLst/>
              </a:rPr>
            </a:br>
            <a:r>
              <a:rPr lang="zh-CN" altLang="en-US" sz="1600" dirty="0" smtClean="0">
                <a:solidFill>
                  <a:srgbClr val="FF0000"/>
                </a:solidFill>
                <a:effectLst/>
              </a:rPr>
              <a:t>案例：不许你这样</a:t>
            </a:r>
            <a:r>
              <a:rPr lang="en-US" altLang="zh-CN" sz="1600" dirty="0" smtClean="0">
                <a:effectLst/>
              </a:rPr>
              <a:t/>
            </a:r>
            <a:br>
              <a:rPr lang="en-US" altLang="zh-CN" sz="1600" dirty="0" smtClean="0">
                <a:effectLst/>
              </a:rPr>
            </a:br>
            <a:r>
              <a:rPr lang="en-US" altLang="zh-CN" sz="1600" dirty="0" smtClean="0">
                <a:solidFill>
                  <a:schemeClr val="tx1"/>
                </a:solidFill>
                <a:effectLst/>
              </a:rPr>
              <a:t>2</a:t>
            </a:r>
            <a:r>
              <a:rPr lang="zh-CN" altLang="en-US" sz="1600" dirty="0" smtClean="0">
                <a:solidFill>
                  <a:schemeClr val="tx1"/>
                </a:solidFill>
                <a:effectLst/>
              </a:rPr>
              <a:t>、群体认同、缺乏独立性  </a:t>
            </a:r>
            <a:r>
              <a:rPr lang="en-US" altLang="zh-CN" sz="1600" dirty="0" smtClean="0">
                <a:effectLst/>
              </a:rPr>
              <a:t/>
            </a:r>
            <a:br>
              <a:rPr lang="en-US" altLang="zh-CN" sz="1600" dirty="0" smtClean="0">
                <a:effectLst/>
              </a:rPr>
            </a:br>
            <a:r>
              <a:rPr lang="zh-CN" altLang="en-US" sz="1600" dirty="0" smtClean="0">
                <a:solidFill>
                  <a:srgbClr val="FF0000"/>
                </a:solidFill>
                <a:effectLst/>
              </a:rPr>
              <a:t>案例：“去个性化</a:t>
            </a:r>
            <a:r>
              <a:rPr lang="en-US" altLang="zh-CN" sz="1600" dirty="0" smtClean="0">
                <a:solidFill>
                  <a:srgbClr val="FF0000"/>
                </a:solidFill>
                <a:effectLst/>
              </a:rPr>
              <a:t>”</a:t>
            </a:r>
            <a:r>
              <a:rPr lang="zh-CN" altLang="en-US" sz="1600" dirty="0" smtClean="0">
                <a:solidFill>
                  <a:srgbClr val="FF0000"/>
                </a:solidFill>
                <a:effectLst/>
              </a:rPr>
              <a:t>消极行为</a:t>
            </a:r>
            <a:r>
              <a:rPr lang="en-US" altLang="zh-CN" sz="1600" dirty="0" smtClean="0">
                <a:effectLst/>
              </a:rPr>
              <a:t/>
            </a:r>
            <a:br>
              <a:rPr lang="en-US" altLang="zh-CN" sz="1600" dirty="0" smtClean="0">
                <a:effectLst/>
              </a:rPr>
            </a:br>
            <a:r>
              <a:rPr lang="en-US" altLang="zh-CN" sz="1600" dirty="0" smtClean="0">
                <a:solidFill>
                  <a:schemeClr val="tx1"/>
                </a:solidFill>
                <a:effectLst/>
              </a:rPr>
              <a:t>3</a:t>
            </a:r>
            <a:r>
              <a:rPr lang="zh-CN" altLang="en-US" sz="1600" dirty="0" smtClean="0">
                <a:solidFill>
                  <a:schemeClr val="tx1"/>
                </a:solidFill>
                <a:effectLst/>
              </a:rPr>
              <a:t>、情绪不稳定、行为方式具有侵犯性 </a:t>
            </a:r>
            <a:r>
              <a:rPr lang="en-US" altLang="zh-CN" sz="1600" dirty="0" smtClean="0">
                <a:effectLst/>
              </a:rPr>
              <a:t/>
            </a:r>
            <a:br>
              <a:rPr lang="en-US" altLang="zh-CN" sz="1600" dirty="0" smtClean="0">
                <a:effectLst/>
              </a:rPr>
            </a:br>
            <a:r>
              <a:rPr lang="zh-CN" altLang="en-US" sz="1600" dirty="0" smtClean="0">
                <a:solidFill>
                  <a:srgbClr val="FF0000"/>
                </a:solidFill>
                <a:effectLst/>
              </a:rPr>
              <a:t>案例：不要惹我</a:t>
            </a:r>
            <a:r>
              <a:rPr lang="en-US" altLang="zh-CN" sz="1600" dirty="0" smtClean="0">
                <a:solidFill>
                  <a:srgbClr val="FF0000"/>
                </a:solidFill>
                <a:effectLst/>
              </a:rPr>
              <a:t/>
            </a:r>
            <a:br>
              <a:rPr lang="en-US" altLang="zh-CN" sz="1600" dirty="0" smtClean="0">
                <a:solidFill>
                  <a:srgbClr val="FF0000"/>
                </a:solidFill>
                <a:effectLst/>
              </a:rPr>
            </a:br>
            <a:r>
              <a:rPr lang="en-US" altLang="zh-CN" sz="1600" dirty="0" smtClean="0">
                <a:solidFill>
                  <a:schemeClr val="tx1"/>
                </a:solidFill>
                <a:effectLst/>
              </a:rPr>
              <a:t>4</a:t>
            </a:r>
            <a:r>
              <a:rPr lang="zh-CN" altLang="en-US" sz="1600" dirty="0" smtClean="0">
                <a:solidFill>
                  <a:schemeClr val="tx1"/>
                </a:solidFill>
                <a:effectLst/>
              </a:rPr>
              <a:t>、生理和道德约束发展的不均衡 </a:t>
            </a:r>
            <a:r>
              <a:rPr lang="en-US" altLang="zh-CN" sz="1600" dirty="0" smtClean="0">
                <a:effectLst/>
              </a:rPr>
              <a:t/>
            </a:r>
            <a:br>
              <a:rPr lang="en-US" altLang="zh-CN" sz="1600" dirty="0" smtClean="0">
                <a:effectLst/>
              </a:rPr>
            </a:br>
            <a:r>
              <a:rPr lang="zh-CN" altLang="en-US" sz="1600" dirty="0" smtClean="0">
                <a:solidFill>
                  <a:srgbClr val="FF0000"/>
                </a:solidFill>
                <a:effectLst/>
              </a:rPr>
              <a:t>案例：去谈谈</a:t>
            </a:r>
            <a:r>
              <a:rPr lang="en-US" altLang="zh-CN" sz="1600" dirty="0" smtClean="0">
                <a:solidFill>
                  <a:srgbClr val="FF0000"/>
                </a:solidFill>
                <a:effectLst/>
              </a:rPr>
              <a:t>……</a:t>
            </a:r>
            <a:br>
              <a:rPr lang="en-US" altLang="zh-CN" sz="1600" dirty="0" smtClean="0">
                <a:solidFill>
                  <a:srgbClr val="FF0000"/>
                </a:solidFill>
                <a:effectLst/>
              </a:rPr>
            </a:br>
            <a:r>
              <a:rPr lang="en-US" altLang="zh-CN" sz="1600" dirty="0" smtClean="0">
                <a:solidFill>
                  <a:schemeClr val="tx1"/>
                </a:solidFill>
                <a:effectLst/>
              </a:rPr>
              <a:t>5</a:t>
            </a:r>
            <a:r>
              <a:rPr lang="zh-CN" altLang="en-US" sz="1600" dirty="0" smtClean="0">
                <a:solidFill>
                  <a:schemeClr val="tx1"/>
                </a:solidFill>
                <a:effectLst/>
              </a:rPr>
              <a:t>、角色、环境的效仿</a:t>
            </a:r>
            <a:r>
              <a:rPr lang="en-US" altLang="zh-CN" sz="1600" dirty="0" smtClean="0"/>
              <a:t>(</a:t>
            </a:r>
            <a:r>
              <a:rPr lang="zh-CN" altLang="en-US" sz="1600" dirty="0" smtClean="0"/>
              <a:t>社会学习理论）</a:t>
            </a:r>
            <a:r>
              <a:rPr lang="en-US" altLang="zh-CN" sz="1600" dirty="0" smtClean="0">
                <a:solidFill>
                  <a:schemeClr val="tx1"/>
                </a:solidFill>
                <a:effectLst/>
              </a:rPr>
              <a:t/>
            </a:r>
            <a:br>
              <a:rPr lang="en-US" altLang="zh-CN" sz="1600" dirty="0" smtClean="0">
                <a:solidFill>
                  <a:schemeClr val="tx1"/>
                </a:solidFill>
                <a:effectLst/>
              </a:rPr>
            </a:br>
            <a:r>
              <a:rPr lang="zh-CN" altLang="en-US" sz="1600" dirty="0" smtClean="0">
                <a:solidFill>
                  <a:srgbClr val="FF0000"/>
                </a:solidFill>
                <a:effectLst/>
              </a:rPr>
              <a:t>案例：“古惑仔”</a:t>
            </a:r>
            <a:r>
              <a:rPr lang="en-US" altLang="zh-CN" sz="1600" dirty="0" smtClean="0">
                <a:solidFill>
                  <a:srgbClr val="FF0000"/>
                </a:solidFill>
                <a:effectLst/>
              </a:rPr>
              <a:t/>
            </a:r>
            <a:br>
              <a:rPr lang="en-US" altLang="zh-CN" sz="1600" dirty="0" smtClean="0">
                <a:solidFill>
                  <a:srgbClr val="FF0000"/>
                </a:solidFill>
                <a:effectLst/>
              </a:rPr>
            </a:br>
            <a:r>
              <a:rPr lang="en-US" altLang="zh-CN" sz="1600" dirty="0" smtClean="0">
                <a:solidFill>
                  <a:schemeClr val="tx1"/>
                </a:solidFill>
                <a:effectLst/>
              </a:rPr>
              <a:t>6</a:t>
            </a:r>
            <a:r>
              <a:rPr lang="zh-CN" altLang="en-US" sz="1600" dirty="0" smtClean="0">
                <a:solidFill>
                  <a:schemeClr val="tx1"/>
                </a:solidFill>
                <a:effectLst/>
              </a:rPr>
              <a:t>、家庭教育的缺失</a:t>
            </a:r>
            <a:r>
              <a:rPr lang="en-US" altLang="zh-CN" sz="1600" dirty="0" smtClean="0">
                <a:solidFill>
                  <a:schemeClr val="tx1"/>
                </a:solidFill>
                <a:effectLst/>
              </a:rPr>
              <a:t/>
            </a:r>
            <a:br>
              <a:rPr lang="en-US" altLang="zh-CN" sz="1600" dirty="0" smtClean="0">
                <a:solidFill>
                  <a:schemeClr val="tx1"/>
                </a:solidFill>
                <a:effectLst/>
              </a:rPr>
            </a:br>
            <a:r>
              <a:rPr lang="en-US" altLang="zh-CN" sz="1600" dirty="0" smtClean="0">
                <a:solidFill>
                  <a:schemeClr val="tx1"/>
                </a:solidFill>
                <a:effectLst/>
              </a:rPr>
              <a:t>7</a:t>
            </a:r>
            <a:r>
              <a:rPr lang="zh-CN" altLang="en-US" sz="1600" dirty="0" smtClean="0">
                <a:solidFill>
                  <a:schemeClr val="tx1"/>
                </a:solidFill>
                <a:effectLst/>
              </a:rPr>
              <a:t>、应激反应</a:t>
            </a:r>
            <a:r>
              <a:rPr lang="en-US" altLang="zh-CN" sz="1600" dirty="0" smtClean="0">
                <a:solidFill>
                  <a:schemeClr val="tx1"/>
                </a:solidFill>
                <a:effectLst/>
              </a:rPr>
              <a:t/>
            </a:r>
            <a:br>
              <a:rPr lang="en-US" altLang="zh-CN" sz="1600" dirty="0" smtClean="0">
                <a:solidFill>
                  <a:schemeClr val="tx1"/>
                </a:solidFill>
                <a:effectLst/>
              </a:rPr>
            </a:br>
            <a:r>
              <a:rPr lang="en-US" altLang="zh-CN" sz="1600" dirty="0" smtClean="0">
                <a:solidFill>
                  <a:schemeClr val="tx1"/>
                </a:solidFill>
                <a:effectLst/>
              </a:rPr>
              <a:t>8</a:t>
            </a:r>
            <a:r>
              <a:rPr lang="zh-CN" altLang="en-US" sz="1600" dirty="0" smtClean="0">
                <a:solidFill>
                  <a:schemeClr val="tx1"/>
                </a:solidFill>
                <a:effectLst/>
              </a:rPr>
              <a:t>、情感问题（早恋）</a:t>
            </a:r>
            <a:r>
              <a:rPr lang="en-US" altLang="zh-CN" sz="1600" dirty="0" smtClean="0">
                <a:solidFill>
                  <a:schemeClr val="tx1"/>
                </a:solidFill>
                <a:effectLst/>
              </a:rPr>
              <a:t/>
            </a:r>
            <a:br>
              <a:rPr lang="en-US" altLang="zh-CN" sz="1600" dirty="0" smtClean="0">
                <a:solidFill>
                  <a:schemeClr val="tx1"/>
                </a:solidFill>
                <a:effectLst/>
              </a:rPr>
            </a:br>
            <a:r>
              <a:rPr lang="zh-CN" altLang="en-US" sz="1600" dirty="0" smtClean="0">
                <a:solidFill>
                  <a:srgbClr val="FF0000"/>
                </a:solidFill>
                <a:effectLst/>
              </a:rPr>
              <a:t>案例：虚荣心引起的争风吃醋</a:t>
            </a:r>
            <a:r>
              <a:rPr lang="en-US" altLang="zh-CN" sz="1600" dirty="0" smtClean="0">
                <a:solidFill>
                  <a:srgbClr val="FF0000"/>
                </a:solidFill>
                <a:effectLst/>
              </a:rPr>
              <a:t/>
            </a:r>
            <a:br>
              <a:rPr lang="en-US" altLang="zh-CN" sz="1600" dirty="0" smtClean="0">
                <a:solidFill>
                  <a:srgbClr val="FF0000"/>
                </a:solidFill>
                <a:effectLst/>
              </a:rPr>
            </a:br>
            <a:r>
              <a:rPr lang="zh-CN" altLang="en-US" sz="1600" u="sng" dirty="0" smtClean="0">
                <a:solidFill>
                  <a:srgbClr val="FF0000"/>
                </a:solidFill>
                <a:effectLst/>
              </a:rPr>
              <a:t>中国妇女报</a:t>
            </a:r>
            <a:r>
              <a:rPr lang="en-US" altLang="zh-CN" sz="1600" u="sng" dirty="0" smtClean="0">
                <a:solidFill>
                  <a:srgbClr val="FF0000"/>
                </a:solidFill>
                <a:effectLst/>
              </a:rPr>
              <a:t>2008</a:t>
            </a:r>
            <a:r>
              <a:rPr lang="zh-CN" altLang="en-US" sz="1600" u="sng" dirty="0" smtClean="0">
                <a:solidFill>
                  <a:srgbClr val="FF0000"/>
                </a:solidFill>
                <a:effectLst/>
              </a:rPr>
              <a:t>年</a:t>
            </a:r>
            <a:r>
              <a:rPr lang="en-US" altLang="zh-CN" sz="1600" u="sng" dirty="0" smtClean="0">
                <a:solidFill>
                  <a:srgbClr val="FF0000"/>
                </a:solidFill>
                <a:effectLst/>
              </a:rPr>
              <a:t>12</a:t>
            </a:r>
            <a:r>
              <a:rPr lang="zh-CN" altLang="en-US" sz="1600" u="sng" dirty="0" smtClean="0">
                <a:solidFill>
                  <a:srgbClr val="FF0000"/>
                </a:solidFill>
                <a:effectLst/>
              </a:rPr>
              <a:t>月</a:t>
            </a:r>
            <a:r>
              <a:rPr lang="en-US" altLang="zh-CN" sz="1600" u="sng" dirty="0" smtClean="0">
                <a:solidFill>
                  <a:srgbClr val="FF0000"/>
                </a:solidFill>
                <a:effectLst/>
              </a:rPr>
              <a:t>3</a:t>
            </a:r>
            <a:r>
              <a:rPr lang="zh-CN" altLang="en-US" sz="1600" u="sng" dirty="0" smtClean="0">
                <a:solidFill>
                  <a:srgbClr val="FF0000"/>
                </a:solidFill>
                <a:effectLst/>
              </a:rPr>
              <a:t>日一篇题为</a:t>
            </a:r>
            <a:r>
              <a:rPr lang="en-US" altLang="zh-CN" sz="1600" u="sng" dirty="0" smtClean="0">
                <a:solidFill>
                  <a:srgbClr val="FF0000"/>
                </a:solidFill>
                <a:effectLst/>
              </a:rPr>
              <a:t>《</a:t>
            </a:r>
            <a:r>
              <a:rPr lang="zh-CN" altLang="en-US" sz="1600" u="sng" dirty="0" smtClean="0">
                <a:solidFill>
                  <a:srgbClr val="FF0000"/>
                </a:solidFill>
                <a:effectLst/>
              </a:rPr>
              <a:t>中学生性教育盲点多</a:t>
            </a:r>
            <a:r>
              <a:rPr lang="en-US" altLang="zh-CN" sz="1600" u="sng" dirty="0" smtClean="0">
                <a:solidFill>
                  <a:srgbClr val="FF0000"/>
                </a:solidFill>
                <a:effectLst/>
              </a:rPr>
              <a:t>》</a:t>
            </a:r>
            <a:r>
              <a:rPr lang="zh-CN" altLang="en-US" sz="1600" u="sng" dirty="0" smtClean="0">
                <a:solidFill>
                  <a:srgbClr val="FF0000"/>
                </a:solidFill>
                <a:effectLst/>
              </a:rPr>
              <a:t>的文章报道，职业学校中学生谈恋爱的比例是中学的五倍</a:t>
            </a:r>
            <a:endParaRPr lang="zh-CN" altLang="en-US" sz="1600" dirty="0">
              <a:solidFill>
                <a:srgbClr val="FF0000"/>
              </a:solidFill>
              <a:effectLst/>
            </a:endParaRPr>
          </a:p>
        </p:txBody>
      </p:sp>
      <p:sp>
        <p:nvSpPr>
          <p:cNvPr id="3" name="矩形 2"/>
          <p:cNvSpPr/>
          <p:nvPr/>
        </p:nvSpPr>
        <p:spPr>
          <a:xfrm>
            <a:off x="538401" y="607790"/>
            <a:ext cx="5112568" cy="40011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zh-CN" altLang="en-US" sz="2000" dirty="0"/>
              <a:t>校园暴力</a:t>
            </a:r>
            <a:r>
              <a:rPr lang="zh-CN" altLang="en-US" sz="2000" dirty="0" smtClean="0"/>
              <a:t>的</a:t>
            </a:r>
            <a:r>
              <a:rPr lang="zh-CN" altLang="en-US" sz="2000" dirty="0"/>
              <a:t>密码</a:t>
            </a:r>
            <a:r>
              <a:rPr lang="zh-CN" altLang="en-US" sz="2000" dirty="0" smtClean="0"/>
              <a:t>之三</a:t>
            </a:r>
            <a:r>
              <a:rPr lang="zh-CN" altLang="en-US" sz="2000" dirty="0" smtClean="0">
                <a:solidFill>
                  <a:srgbClr val="FF0000"/>
                </a:solidFill>
              </a:rPr>
              <a:t>道德防线的崩溃</a:t>
            </a:r>
            <a:endParaRPr lang="zh-CN" altLang="en-US" sz="2000" dirty="0">
              <a:solidFill>
                <a:srgbClr val="FF0000"/>
              </a:solidFill>
            </a:endParaRPr>
          </a:p>
        </p:txBody>
      </p:sp>
      <p:pic>
        <p:nvPicPr>
          <p:cNvPr id="3074" name="Picture 2" descr="c:\users\pc\appdata\roaming\360se6\USERDA~1\Temp\13031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607790"/>
            <a:ext cx="2483768" cy="4412232"/>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4" name="矩形 3"/>
          <p:cNvSpPr/>
          <p:nvPr/>
        </p:nvSpPr>
        <p:spPr>
          <a:xfrm>
            <a:off x="4225283" y="1094422"/>
            <a:ext cx="2574032" cy="1477328"/>
          </a:xfrm>
          <a:prstGeom prst="rect">
            <a:avLst/>
          </a:prstGeom>
        </p:spPr>
        <p:txBody>
          <a:bodyPr wrap="square">
            <a:spAutoFit/>
          </a:bodyPr>
          <a:lstStyle/>
          <a:p>
            <a:r>
              <a:rPr lang="zh-CN" altLang="en-US" b="1" dirty="0" smtClean="0"/>
              <a:t>案例：</a:t>
            </a:r>
            <a:endParaRPr lang="en-US" altLang="zh-CN" b="1" dirty="0" smtClean="0"/>
          </a:p>
          <a:p>
            <a:r>
              <a:rPr lang="en-US" altLang="zh-CN" b="1" dirty="0" smtClean="0"/>
              <a:t>10</a:t>
            </a:r>
            <a:r>
              <a:rPr lang="zh-CN" altLang="en-US" b="1" dirty="0"/>
              <a:t>月</a:t>
            </a:r>
            <a:r>
              <a:rPr lang="en-US" altLang="zh-CN" b="1" dirty="0"/>
              <a:t>10</a:t>
            </a:r>
            <a:r>
              <a:rPr lang="zh-CN" altLang="en-US" b="1" dirty="0"/>
              <a:t>日晚到</a:t>
            </a:r>
            <a:r>
              <a:rPr lang="en-US" altLang="zh-CN" b="1" dirty="0"/>
              <a:t>11</a:t>
            </a:r>
            <a:r>
              <a:rPr lang="zh-CN" altLang="en-US" b="1" dirty="0"/>
              <a:t>日凌晨</a:t>
            </a:r>
            <a:endParaRPr lang="en-US" altLang="zh-CN" b="1" dirty="0"/>
          </a:p>
          <a:p>
            <a:r>
              <a:rPr lang="zh-CN" altLang="en-US" b="1" dirty="0"/>
              <a:t>北京航空旅游专修学院女生打人后很嚣张：</a:t>
            </a:r>
            <a:r>
              <a:rPr lang="zh-CN" altLang="en-US" b="1" dirty="0">
                <a:solidFill>
                  <a:srgbClr val="FF0000"/>
                </a:solidFill>
              </a:rPr>
              <a:t>我家不缺钱</a:t>
            </a:r>
          </a:p>
        </p:txBody>
      </p:sp>
      <p:pic>
        <p:nvPicPr>
          <p:cNvPr id="1026" name="Picture 2" descr="http://www.airclg.com/userfiles/1(20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25283" y="2715766"/>
            <a:ext cx="2434949" cy="1413992"/>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p:cNvSpPr>
            <a:spLocks noChangeArrowheads="1"/>
          </p:cNvSpPr>
          <p:nvPr/>
        </p:nvSpPr>
        <p:spPr bwMode="auto">
          <a:xfrm>
            <a:off x="0" y="0"/>
            <a:ext cx="9144000" cy="431800"/>
          </a:xfrm>
          <a:prstGeom prst="rect">
            <a:avLst/>
          </a:prstGeom>
          <a:solidFill>
            <a:srgbClr val="5C3F41"/>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8" name="矩形 1"/>
          <p:cNvSpPr>
            <a:spLocks noChangeArrowheads="1"/>
          </p:cNvSpPr>
          <p:nvPr/>
        </p:nvSpPr>
        <p:spPr bwMode="auto">
          <a:xfrm>
            <a:off x="0" y="431800"/>
            <a:ext cx="9163250" cy="45719"/>
          </a:xfrm>
          <a:prstGeom prst="rect">
            <a:avLst/>
          </a:prstGeom>
          <a:solidFill>
            <a:srgbClr val="FF9500"/>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9" name="矩形 3"/>
          <p:cNvSpPr>
            <a:spLocks noChangeArrowheads="1"/>
          </p:cNvSpPr>
          <p:nvPr/>
        </p:nvSpPr>
        <p:spPr bwMode="auto">
          <a:xfrm>
            <a:off x="4601284" y="0"/>
            <a:ext cx="1138950" cy="431800"/>
          </a:xfrm>
          <a:prstGeom prst="rect">
            <a:avLst/>
          </a:prstGeom>
          <a:noFill/>
          <a:ln>
            <a:noFill/>
          </a:ln>
          <a:extLst/>
        </p:spPr>
        <p:txBody>
          <a:bodyPr anchor="ctr"/>
          <a:lstStyle/>
          <a:p>
            <a:pPr algn="ctr"/>
            <a:r>
              <a:rPr lang="zh-CN" altLang="en-US" sz="1600" dirty="0">
                <a:solidFill>
                  <a:srgbClr val="FFFFFF"/>
                </a:solidFill>
                <a:latin typeface="微软雅黑" pitchFamily="34" charset="-122"/>
                <a:ea typeface="微软雅黑" pitchFamily="34" charset="-122"/>
                <a:sym typeface="微软雅黑" pitchFamily="34" charset="-122"/>
              </a:rPr>
              <a:t>基础知识</a:t>
            </a:r>
            <a:endParaRPr lang="zh-CN" altLang="zh-CN" sz="1600" dirty="0">
              <a:solidFill>
                <a:srgbClr val="FFFFFF"/>
              </a:solidFill>
              <a:latin typeface="微软雅黑" pitchFamily="34" charset="-122"/>
              <a:ea typeface="微软雅黑" pitchFamily="34" charset="-122"/>
              <a:sym typeface="微软雅黑" pitchFamily="34" charset="-122"/>
            </a:endParaRPr>
          </a:p>
        </p:txBody>
      </p:sp>
      <p:sp>
        <p:nvSpPr>
          <p:cNvPr id="10" name="矩形 3"/>
          <p:cNvSpPr>
            <a:spLocks noChangeArrowheads="1"/>
          </p:cNvSpPr>
          <p:nvPr/>
        </p:nvSpPr>
        <p:spPr bwMode="auto">
          <a:xfrm>
            <a:off x="7968606" y="0"/>
            <a:ext cx="1026147" cy="431800"/>
          </a:xfrm>
          <a:prstGeom prst="rect">
            <a:avLst/>
          </a:prstGeom>
          <a:noFill/>
          <a:ln>
            <a:noFill/>
          </a:ln>
          <a:extLst/>
        </p:spPr>
        <p:txBody>
          <a:bodyPr anchor="ctr"/>
          <a:lstStyle/>
          <a:p>
            <a:pPr algn="ctr"/>
            <a:r>
              <a:rPr lang="zh-CN" altLang="en-US" sz="1600" dirty="0">
                <a:solidFill>
                  <a:srgbClr val="FFFFFF"/>
                </a:solidFill>
                <a:latin typeface="微软雅黑" pitchFamily="34" charset="-122"/>
                <a:ea typeface="微软雅黑" pitchFamily="34" charset="-122"/>
                <a:sym typeface="微软雅黑" pitchFamily="34" charset="-122"/>
              </a:rPr>
              <a:t>善后预防</a:t>
            </a:r>
            <a:endParaRPr lang="zh-CN" altLang="zh-CN" sz="1600" dirty="0">
              <a:solidFill>
                <a:srgbClr val="FFFFFF"/>
              </a:solidFill>
              <a:latin typeface="微软雅黑" pitchFamily="34" charset="-122"/>
              <a:ea typeface="微软雅黑" pitchFamily="34" charset="-122"/>
              <a:sym typeface="微软雅黑" pitchFamily="34" charset="-122"/>
            </a:endParaRPr>
          </a:p>
        </p:txBody>
      </p:sp>
      <p:sp>
        <p:nvSpPr>
          <p:cNvPr id="11" name="矩形 3"/>
          <p:cNvSpPr>
            <a:spLocks noChangeArrowheads="1"/>
          </p:cNvSpPr>
          <p:nvPr/>
        </p:nvSpPr>
        <p:spPr bwMode="auto">
          <a:xfrm>
            <a:off x="6905220" y="0"/>
            <a:ext cx="1074828" cy="431800"/>
          </a:xfrm>
          <a:prstGeom prst="rect">
            <a:avLst/>
          </a:prstGeom>
          <a:solidFill>
            <a:srgbClr val="FF9500"/>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r>
              <a:rPr lang="zh-CN" altLang="en-US" sz="1600" dirty="0">
                <a:solidFill>
                  <a:srgbClr val="FFFFFF"/>
                </a:solidFill>
                <a:latin typeface="微软雅黑" pitchFamily="34" charset="-122"/>
                <a:ea typeface="微软雅黑" pitchFamily="34" charset="-122"/>
                <a:sym typeface="微软雅黑" pitchFamily="34" charset="-122"/>
              </a:rPr>
              <a:t>处理方法</a:t>
            </a:r>
            <a:endParaRPr lang="zh-CN" altLang="zh-CN" sz="1600" dirty="0">
              <a:solidFill>
                <a:srgbClr val="FFFFFF"/>
              </a:solidFill>
              <a:latin typeface="微软雅黑" pitchFamily="34" charset="-122"/>
              <a:ea typeface="微软雅黑" pitchFamily="34" charset="-122"/>
              <a:sym typeface="微软雅黑" pitchFamily="34" charset="-122"/>
            </a:endParaRPr>
          </a:p>
        </p:txBody>
      </p:sp>
      <p:sp>
        <p:nvSpPr>
          <p:cNvPr id="12" name="矩形 3"/>
          <p:cNvSpPr>
            <a:spLocks noChangeArrowheads="1"/>
          </p:cNvSpPr>
          <p:nvPr/>
        </p:nvSpPr>
        <p:spPr bwMode="auto">
          <a:xfrm>
            <a:off x="5740234" y="0"/>
            <a:ext cx="1164986" cy="431800"/>
          </a:xfrm>
          <a:prstGeom prst="rect">
            <a:avLst/>
          </a:prstGeom>
          <a:noFill/>
          <a:ln>
            <a:noFill/>
          </a:ln>
          <a:extLst/>
        </p:spPr>
        <p:txBody>
          <a:bodyPr anchor="ctr"/>
          <a:lstStyle/>
          <a:p>
            <a:pPr algn="ctr"/>
            <a:r>
              <a:rPr lang="zh-CN" altLang="en-US" sz="1600" dirty="0">
                <a:solidFill>
                  <a:srgbClr val="FFFFFF"/>
                </a:solidFill>
                <a:latin typeface="微软雅黑" pitchFamily="34" charset="-122"/>
                <a:ea typeface="微软雅黑" pitchFamily="34" charset="-122"/>
                <a:sym typeface="微软雅黑" pitchFamily="34" charset="-122"/>
              </a:rPr>
              <a:t>处理原则</a:t>
            </a:r>
            <a:endParaRPr lang="zh-CN" altLang="zh-CN" sz="1600" dirty="0">
              <a:solidFill>
                <a:srgbClr val="FFFFFF"/>
              </a:solidFill>
              <a:latin typeface="微软雅黑" pitchFamily="34" charset="-122"/>
              <a:ea typeface="微软雅黑" pitchFamily="34" charset="-122"/>
              <a:sym typeface="微软雅黑" pitchFamily="34" charset="-122"/>
            </a:endParaRPr>
          </a:p>
        </p:txBody>
      </p:sp>
      <p:sp>
        <p:nvSpPr>
          <p:cNvPr id="13" name="椭圆 19"/>
          <p:cNvSpPr>
            <a:spLocks noChangeArrowheads="1"/>
          </p:cNvSpPr>
          <p:nvPr/>
        </p:nvSpPr>
        <p:spPr bwMode="auto">
          <a:xfrm>
            <a:off x="270646" y="36512"/>
            <a:ext cx="358775" cy="358775"/>
          </a:xfrm>
          <a:prstGeom prst="ellipse">
            <a:avLst/>
          </a:prstGeom>
          <a:solidFill>
            <a:srgbClr val="FFFFFF">
              <a:alpha val="34000"/>
            </a:srgbClr>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14" name="五边形 44"/>
          <p:cNvSpPr>
            <a:spLocks noChangeArrowheads="1"/>
          </p:cNvSpPr>
          <p:nvPr/>
        </p:nvSpPr>
        <p:spPr bwMode="auto">
          <a:xfrm>
            <a:off x="0" y="734506"/>
            <a:ext cx="513976" cy="448469"/>
          </a:xfrm>
          <a:prstGeom prst="homePlate">
            <a:avLst>
              <a:gd name="adj" fmla="val 31983"/>
            </a:avLst>
          </a:prstGeom>
          <a:solidFill>
            <a:schemeClr val="bg1">
              <a:lumMod val="65000"/>
            </a:schemeClr>
          </a:solidFill>
          <a:ln>
            <a:noFill/>
          </a:ln>
          <a:extLst/>
        </p:spPr>
        <p:txBody>
          <a:bodyPr anchor="ctr"/>
          <a:lstStyle/>
          <a:p>
            <a:pPr algn="ctr"/>
            <a:endParaRPr lang="zh-CN" altLang="zh-CN">
              <a:solidFill>
                <a:srgbClr val="FFFFFF"/>
              </a:solidFill>
              <a:latin typeface="宋体" pitchFamily="2" charset="-122"/>
              <a:sym typeface="宋体" pitchFamily="2" charset="-122"/>
            </a:endParaRPr>
          </a:p>
        </p:txBody>
      </p:sp>
    </p:spTree>
    <p:extLst>
      <p:ext uri="{BB962C8B-B14F-4D97-AF65-F5344CB8AC3E}">
        <p14:creationId xmlns:p14="http://schemas.microsoft.com/office/powerpoint/2010/main" val="1467735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1000"/>
                                        <p:tgtEl>
                                          <p:spTgt spid="1026"/>
                                        </p:tgtEl>
                                      </p:cBhvr>
                                    </p:animEffect>
                                    <p:anim calcmode="lin" valueType="num">
                                      <p:cBhvr>
                                        <p:cTn id="15" dur="1000" fill="hold"/>
                                        <p:tgtEl>
                                          <p:spTgt spid="1026"/>
                                        </p:tgtEl>
                                        <p:attrNameLst>
                                          <p:attrName>ppt_x</p:attrName>
                                        </p:attrNameLst>
                                      </p:cBhvr>
                                      <p:tavLst>
                                        <p:tav tm="0">
                                          <p:val>
                                            <p:strVal val="#ppt_x"/>
                                          </p:val>
                                        </p:tav>
                                        <p:tav tm="100000">
                                          <p:val>
                                            <p:strVal val="#ppt_x"/>
                                          </p:val>
                                        </p:tav>
                                      </p:tavLst>
                                    </p:anim>
                                    <p:anim calcmode="lin" valueType="num">
                                      <p:cBhvr>
                                        <p:cTn id="16"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479549" y="339502"/>
            <a:ext cx="5400600" cy="3312368"/>
          </a:xfrm>
        </p:spPr>
        <p:txBody>
          <a:bodyPr>
            <a:noAutofit/>
          </a:bodyPr>
          <a:lstStyle/>
          <a:p>
            <a:pPr marL="0" indent="0">
              <a:lnSpc>
                <a:spcPct val="110000"/>
              </a:lnSpc>
              <a:buNone/>
            </a:pPr>
            <a:r>
              <a:rPr lang="en-US" altLang="zh-CN" sz="2000" dirty="0">
                <a:latin typeface="微软雅黑" panose="020B0503020204020204" pitchFamily="34" charset="-122"/>
                <a:ea typeface="微软雅黑" panose="020B0503020204020204" pitchFamily="34" charset="-122"/>
              </a:rPr>
              <a:t> </a:t>
            </a:r>
            <a:r>
              <a:rPr lang="en-US" altLang="zh-CN" sz="2000" dirty="0" smtClean="0">
                <a:latin typeface="微软雅黑" panose="020B0503020204020204" pitchFamily="34" charset="-122"/>
                <a:ea typeface="微软雅黑" panose="020B0503020204020204" pitchFamily="34" charset="-122"/>
              </a:rPr>
              <a:t>      </a:t>
            </a:r>
            <a:r>
              <a:rPr lang="zh-CN" altLang="en-US" sz="2000" dirty="0" smtClean="0">
                <a:latin typeface="微软雅黑" panose="020B0503020204020204" pitchFamily="34" charset="-122"/>
                <a:ea typeface="微软雅黑" panose="020B0503020204020204" pitchFamily="34" charset="-122"/>
              </a:rPr>
              <a:t>一</a:t>
            </a:r>
            <a:r>
              <a:rPr lang="zh-CN" altLang="en-US" sz="2000" dirty="0">
                <a:latin typeface="微软雅黑" panose="020B0503020204020204" pitchFamily="34" charset="-122"/>
                <a:ea typeface="微软雅黑" panose="020B0503020204020204" pitchFamily="34" charset="-122"/>
              </a:rPr>
              <a:t>年级小吴同学</a:t>
            </a:r>
            <a:r>
              <a:rPr lang="zh-CN" altLang="en-US" sz="2000" dirty="0" smtClean="0">
                <a:latin typeface="微软雅黑" panose="020B0503020204020204" pitchFamily="34" charset="-122"/>
                <a:ea typeface="微软雅黑" panose="020B0503020204020204" pitchFamily="34" charset="-122"/>
              </a:rPr>
              <a:t>和邻班</a:t>
            </a:r>
            <a:r>
              <a:rPr lang="zh-CN" altLang="en-US" sz="2000" dirty="0">
                <a:latin typeface="微软雅黑" panose="020B0503020204020204" pitchFamily="34" charset="-122"/>
                <a:ea typeface="微软雅黑" panose="020B0503020204020204" pitchFamily="34" charset="-122"/>
              </a:rPr>
              <a:t>女生小刘都来自离异家庭</a:t>
            </a:r>
            <a:r>
              <a:rPr lang="zh-CN" altLang="en-US" sz="2000" dirty="0" smtClean="0">
                <a:latin typeface="微软雅黑" panose="020B0503020204020204" pitchFamily="34" charset="-122"/>
                <a:ea typeface="微软雅黑" panose="020B0503020204020204" pitchFamily="34" charset="-122"/>
              </a:rPr>
              <a:t>，在小刘的示好下，二人谈恋爱数月后，小吴提出了分手。           </a:t>
            </a:r>
            <a:endParaRPr lang="en-US" altLang="zh-CN" sz="2000" dirty="0" smtClean="0">
              <a:latin typeface="微软雅黑" panose="020B0503020204020204" pitchFamily="34" charset="-122"/>
              <a:ea typeface="微软雅黑" panose="020B0503020204020204" pitchFamily="34" charset="-122"/>
            </a:endParaRPr>
          </a:p>
          <a:p>
            <a:pPr marL="0" indent="0">
              <a:lnSpc>
                <a:spcPct val="110000"/>
              </a:lnSpc>
              <a:buNone/>
            </a:pPr>
            <a:r>
              <a:rPr lang="en-US" altLang="zh-CN" sz="2000" dirty="0">
                <a:latin typeface="微软雅黑" panose="020B0503020204020204" pitchFamily="34" charset="-122"/>
                <a:ea typeface="微软雅黑" panose="020B0503020204020204" pitchFamily="34" charset="-122"/>
              </a:rPr>
              <a:t> </a:t>
            </a:r>
            <a:r>
              <a:rPr lang="en-US" altLang="zh-CN" sz="2000" dirty="0" smtClean="0">
                <a:latin typeface="微软雅黑" panose="020B0503020204020204" pitchFamily="34" charset="-122"/>
                <a:ea typeface="微软雅黑" panose="020B0503020204020204" pitchFamily="34" charset="-122"/>
              </a:rPr>
              <a:t>       </a:t>
            </a:r>
            <a:r>
              <a:rPr lang="zh-CN" altLang="en-US" sz="2000" dirty="0" smtClean="0">
                <a:latin typeface="微软雅黑" panose="020B0503020204020204" pitchFamily="34" charset="-122"/>
                <a:ea typeface="微软雅黑" panose="020B0503020204020204" pitchFamily="34" charset="-122"/>
              </a:rPr>
              <a:t>某个周日在校外</a:t>
            </a:r>
            <a:r>
              <a:rPr lang="zh-CN" altLang="en-US" sz="2000" dirty="0">
                <a:latin typeface="微软雅黑" panose="020B0503020204020204" pitchFamily="34" charset="-122"/>
                <a:ea typeface="微软雅黑" panose="020B0503020204020204" pitchFamily="34" charset="-122"/>
              </a:rPr>
              <a:t>公共场所，小刘约谈小吴想</a:t>
            </a:r>
            <a:r>
              <a:rPr lang="zh-CN" altLang="en-US" sz="2000" dirty="0" smtClean="0">
                <a:latin typeface="微软雅黑" panose="020B0503020204020204" pitchFamily="34" charset="-122"/>
                <a:ea typeface="微软雅黑" panose="020B0503020204020204" pitchFamily="34" charset="-122"/>
              </a:rPr>
              <a:t>复合，遭到</a:t>
            </a:r>
            <a:r>
              <a:rPr lang="zh-CN" altLang="en-US" sz="2000" dirty="0">
                <a:latin typeface="微软雅黑" panose="020B0503020204020204" pitchFamily="34" charset="-122"/>
                <a:ea typeface="微软雅黑" panose="020B0503020204020204" pitchFamily="34" charset="-122"/>
              </a:rPr>
              <a:t>拒绝后，</a:t>
            </a:r>
            <a:r>
              <a:rPr lang="zh-CN" altLang="en-US" sz="2000" dirty="0" smtClean="0">
                <a:latin typeface="微软雅黑" panose="020B0503020204020204" pitchFamily="34" charset="-122"/>
                <a:ea typeface="微软雅黑" panose="020B0503020204020204" pitchFamily="34" charset="-122"/>
              </a:rPr>
              <a:t>气急败坏的小刘踢中了小吴</a:t>
            </a:r>
            <a:r>
              <a:rPr lang="zh-CN" altLang="en-US" sz="2000" dirty="0">
                <a:latin typeface="微软雅黑" panose="020B0503020204020204" pitchFamily="34" charset="-122"/>
                <a:ea typeface="微软雅黑" panose="020B0503020204020204" pitchFamily="34" charset="-122"/>
              </a:rPr>
              <a:t>下身</a:t>
            </a:r>
            <a:r>
              <a:rPr lang="zh-CN" altLang="en-US" sz="2000" dirty="0" smtClean="0">
                <a:latin typeface="微软雅黑" panose="020B0503020204020204" pitchFamily="34" charset="-122"/>
                <a:ea typeface="微软雅黑" panose="020B0503020204020204" pitchFamily="34" charset="-122"/>
              </a:rPr>
              <a:t>。</a:t>
            </a:r>
            <a:endParaRPr lang="en-US" altLang="zh-CN" sz="2000" dirty="0" smtClean="0">
              <a:latin typeface="微软雅黑" panose="020B0503020204020204" pitchFamily="34" charset="-122"/>
              <a:ea typeface="微软雅黑" panose="020B0503020204020204" pitchFamily="34" charset="-122"/>
            </a:endParaRPr>
          </a:p>
          <a:p>
            <a:pPr marL="0" indent="0">
              <a:lnSpc>
                <a:spcPct val="110000"/>
              </a:lnSpc>
              <a:buNone/>
            </a:pPr>
            <a:r>
              <a:rPr lang="en-US" altLang="zh-CN" sz="2000" dirty="0">
                <a:latin typeface="微软雅黑" panose="020B0503020204020204" pitchFamily="34" charset="-122"/>
                <a:ea typeface="微软雅黑" panose="020B0503020204020204" pitchFamily="34" charset="-122"/>
              </a:rPr>
              <a:t> </a:t>
            </a:r>
            <a:r>
              <a:rPr lang="en-US" altLang="zh-CN" sz="2000" dirty="0" smtClean="0">
                <a:latin typeface="微软雅黑" panose="020B0503020204020204" pitchFamily="34" charset="-122"/>
                <a:ea typeface="微软雅黑" panose="020B0503020204020204" pitchFamily="34" charset="-122"/>
              </a:rPr>
              <a:t>        </a:t>
            </a:r>
            <a:r>
              <a:rPr lang="zh-CN" altLang="en-US" sz="2000" dirty="0" smtClean="0">
                <a:latin typeface="微软雅黑" panose="020B0503020204020204" pitchFamily="34" charset="-122"/>
                <a:ea typeface="微软雅黑" panose="020B0503020204020204" pitchFamily="34" charset="-122"/>
              </a:rPr>
              <a:t>双方</a:t>
            </a:r>
            <a:r>
              <a:rPr lang="zh-CN" altLang="en-US" sz="2000" dirty="0">
                <a:latin typeface="微软雅黑" panose="020B0503020204020204" pitchFamily="34" charset="-122"/>
                <a:ea typeface="微软雅黑" panose="020B0503020204020204" pitchFamily="34" charset="-122"/>
              </a:rPr>
              <a:t>班主任事先与家长多次沟通，对于孩子早恋问题已有察觉与教管</a:t>
            </a:r>
            <a:r>
              <a:rPr lang="zh-CN" altLang="en-US" sz="2000" dirty="0" smtClean="0">
                <a:latin typeface="微软雅黑" panose="020B0503020204020204" pitchFamily="34" charset="-122"/>
                <a:ea typeface="微软雅黑" panose="020B0503020204020204" pitchFamily="34" charset="-122"/>
              </a:rPr>
              <a:t>。</a:t>
            </a:r>
            <a:endParaRPr lang="en-US" altLang="zh-CN" sz="2000" dirty="0" smtClean="0">
              <a:latin typeface="微软雅黑" panose="020B0503020204020204" pitchFamily="34" charset="-122"/>
              <a:ea typeface="微软雅黑" panose="020B0503020204020204" pitchFamily="34" charset="-122"/>
            </a:endParaRPr>
          </a:p>
          <a:p>
            <a:pPr marL="0" indent="0">
              <a:lnSpc>
                <a:spcPct val="110000"/>
              </a:lnSpc>
              <a:buNone/>
            </a:pPr>
            <a:r>
              <a:rPr lang="en-US" altLang="zh-CN" sz="2000" dirty="0">
                <a:latin typeface="微软雅黑" panose="020B0503020204020204" pitchFamily="34" charset="-122"/>
                <a:ea typeface="微软雅黑" panose="020B0503020204020204" pitchFamily="34" charset="-122"/>
              </a:rPr>
              <a:t> </a:t>
            </a:r>
            <a:r>
              <a:rPr lang="en-US" altLang="zh-CN" sz="2000" dirty="0" smtClean="0">
                <a:latin typeface="微软雅黑" panose="020B0503020204020204" pitchFamily="34" charset="-122"/>
                <a:ea typeface="微软雅黑" panose="020B0503020204020204" pitchFamily="34" charset="-122"/>
              </a:rPr>
              <a:t>        </a:t>
            </a:r>
            <a:r>
              <a:rPr lang="zh-CN" altLang="en-US" sz="2000" dirty="0" smtClean="0">
                <a:latin typeface="微软雅黑" panose="020B0503020204020204" pitchFamily="34" charset="-122"/>
                <a:ea typeface="微软雅黑" panose="020B0503020204020204" pitchFamily="34" charset="-122"/>
              </a:rPr>
              <a:t>周一</a:t>
            </a:r>
            <a:r>
              <a:rPr lang="zh-CN" altLang="en-US" sz="2000" dirty="0">
                <a:latin typeface="微软雅黑" panose="020B0503020204020204" pitchFamily="34" charset="-122"/>
                <a:ea typeface="微软雅黑" panose="020B0503020204020204" pitchFamily="34" charset="-122"/>
              </a:rPr>
              <a:t>清晨小吴父亲发现孩子身体异样并流血不止，电话求助</a:t>
            </a:r>
            <a:r>
              <a:rPr lang="zh-CN" altLang="en-US" sz="2000" dirty="0" smtClean="0">
                <a:latin typeface="微软雅黑" panose="020B0503020204020204" pitchFamily="34" charset="-122"/>
                <a:ea typeface="微软雅黑" panose="020B0503020204020204" pitchFamily="34" charset="-122"/>
              </a:rPr>
              <a:t>班主任，同时传了带有大量血迹的</a:t>
            </a:r>
            <a:r>
              <a:rPr lang="zh-CN" altLang="en-US" sz="2000" dirty="0">
                <a:latin typeface="微软雅黑" panose="020B0503020204020204" pitchFamily="34" charset="-122"/>
                <a:ea typeface="微软雅黑" panose="020B0503020204020204" pitchFamily="34" charset="-122"/>
              </a:rPr>
              <a:t>毛巾</a:t>
            </a:r>
            <a:r>
              <a:rPr lang="zh-CN" altLang="en-US" sz="2000" dirty="0" smtClean="0">
                <a:latin typeface="微软雅黑" panose="020B0503020204020204" pitchFamily="34" charset="-122"/>
                <a:ea typeface="微软雅黑" panose="020B0503020204020204" pitchFamily="34" charset="-122"/>
              </a:rPr>
              <a:t>，并</a:t>
            </a:r>
            <a:r>
              <a:rPr lang="zh-CN" altLang="en-US" sz="2000" dirty="0">
                <a:latin typeface="微软雅黑" panose="020B0503020204020204" pitchFamily="34" charset="-122"/>
                <a:ea typeface="微软雅黑" panose="020B0503020204020204" pitchFamily="34" charset="-122"/>
              </a:rPr>
              <a:t>提出报警</a:t>
            </a:r>
            <a:r>
              <a:rPr lang="zh-CN" altLang="en-US" sz="2000" dirty="0" smtClean="0">
                <a:latin typeface="微软雅黑" panose="020B0503020204020204" pitchFamily="34" charset="-122"/>
                <a:ea typeface="微软雅黑" panose="020B0503020204020204" pitchFamily="34" charset="-122"/>
              </a:rPr>
              <a:t>。</a:t>
            </a:r>
            <a:endParaRPr lang="en-US" altLang="zh-CN" sz="2000" dirty="0">
              <a:latin typeface="微软雅黑" panose="020B0503020204020204" pitchFamily="34" charset="-122"/>
              <a:ea typeface="微软雅黑" panose="020B0503020204020204" pitchFamily="34" charset="-122"/>
            </a:endParaRPr>
          </a:p>
        </p:txBody>
      </p:sp>
      <p:sp>
        <p:nvSpPr>
          <p:cNvPr id="5" name="文本框 4"/>
          <p:cNvSpPr txBox="1"/>
          <p:nvPr/>
        </p:nvSpPr>
        <p:spPr>
          <a:xfrm>
            <a:off x="4235633" y="4368821"/>
            <a:ext cx="3888432" cy="346249"/>
          </a:xfrm>
          <a:prstGeom prst="rect">
            <a:avLst/>
          </a:prstGeom>
          <a:noFill/>
        </p:spPr>
        <p:txBody>
          <a:bodyPr wrap="square" lIns="68580" tIns="34290" rIns="68580" bIns="34290" rtlCol="0">
            <a:spAutoFit/>
          </a:bodyPr>
          <a:lstStyle/>
          <a:p>
            <a:r>
              <a:rPr lang="zh-CN" altLang="en-US" dirty="0" smtClean="0">
                <a:solidFill>
                  <a:srgbClr val="FF0000"/>
                </a:solidFill>
              </a:rPr>
              <a:t>你</a:t>
            </a:r>
            <a:r>
              <a:rPr lang="zh-CN" altLang="en-US" dirty="0">
                <a:solidFill>
                  <a:srgbClr val="FF0000"/>
                </a:solidFill>
              </a:rPr>
              <a:t>是小吴的班主任</a:t>
            </a:r>
            <a:r>
              <a:rPr lang="zh-CN" altLang="en-US" dirty="0" smtClean="0">
                <a:solidFill>
                  <a:srgbClr val="FF0000"/>
                </a:solidFill>
              </a:rPr>
              <a:t>，该</a:t>
            </a:r>
            <a:r>
              <a:rPr lang="zh-CN" altLang="en-US" dirty="0">
                <a:solidFill>
                  <a:srgbClr val="FF0000"/>
                </a:solidFill>
              </a:rPr>
              <a:t>怎么处理？</a:t>
            </a:r>
          </a:p>
        </p:txBody>
      </p:sp>
      <p:pic>
        <p:nvPicPr>
          <p:cNvPr id="1026" name="Picture 2" descr="c:\users\user\appdata\roaming\360se6\User Data\temp\2c3700024dd81a50cfe4.jpg"/>
          <p:cNvPicPr>
            <a:picLocks noChangeAspect="1" noChangeArrowheads="1"/>
          </p:cNvPicPr>
          <p:nvPr/>
        </p:nvPicPr>
        <p:blipFill rotWithShape="1">
          <a:blip r:embed="rId2">
            <a:extLst>
              <a:ext uri="{28A0092B-C50C-407E-A947-70E740481C1C}">
                <a14:useLocalDpi xmlns:a14="http://schemas.microsoft.com/office/drawing/2010/main" val="0"/>
              </a:ext>
            </a:extLst>
          </a:blip>
          <a:srcRect l="15761" r="18706" b="-432"/>
          <a:stretch/>
        </p:blipFill>
        <p:spPr bwMode="auto">
          <a:xfrm>
            <a:off x="539552" y="1563638"/>
            <a:ext cx="2664297" cy="2808312"/>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1020345" y="699542"/>
            <a:ext cx="1702710" cy="523220"/>
          </a:xfrm>
          <a:prstGeom prst="rect">
            <a:avLst/>
          </a:prstGeom>
        </p:spPr>
        <p:txBody>
          <a:bodyPr wrap="none">
            <a:spAutoFit/>
          </a:bodyPr>
          <a:lstStyle/>
          <a:p>
            <a:r>
              <a:rPr lang="zh-CN" altLang="en-US" sz="2800" dirty="0"/>
              <a:t> </a:t>
            </a:r>
            <a:r>
              <a:rPr lang="zh-CN" altLang="en-US" sz="2800" dirty="0">
                <a:latin typeface="微软雅黑" panose="020B0503020204020204" pitchFamily="34" charset="-122"/>
                <a:ea typeface="微软雅黑" panose="020B0503020204020204" pitchFamily="34" charset="-122"/>
              </a:rPr>
              <a:t>案例介绍</a:t>
            </a:r>
            <a:endParaRPr lang="en-US" altLang="zh-CN" sz="28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649153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82544" y="154057"/>
            <a:ext cx="6447501" cy="990600"/>
          </a:xfrm>
        </p:spPr>
        <p:txBody>
          <a:bodyPr>
            <a:normAutofit fontScale="90000"/>
          </a:bodyPr>
          <a:lstStyle/>
          <a:p>
            <a:r>
              <a:rPr lang="en-US" altLang="zh-CN" dirty="0"/>
              <a:t/>
            </a:r>
            <a:br>
              <a:rPr lang="en-US" altLang="zh-CN" dirty="0"/>
            </a:br>
            <a:r>
              <a:rPr lang="en-US" altLang="zh-CN" dirty="0"/>
              <a:t/>
            </a:r>
            <a:br>
              <a:rPr lang="en-US" altLang="zh-CN" dirty="0"/>
            </a:br>
            <a:r>
              <a:rPr lang="en-US" altLang="zh-CN" dirty="0"/>
              <a:t/>
            </a:r>
            <a:br>
              <a:rPr lang="en-US" altLang="zh-CN" dirty="0"/>
            </a:br>
            <a:r>
              <a:rPr lang="en-US" altLang="zh-CN" dirty="0"/>
              <a:t/>
            </a:r>
            <a:br>
              <a:rPr lang="en-US" altLang="zh-CN" dirty="0"/>
            </a:br>
            <a:r>
              <a:rPr lang="en-US" altLang="zh-CN" dirty="0"/>
              <a:t/>
            </a:r>
            <a:br>
              <a:rPr lang="en-US" altLang="zh-CN" dirty="0"/>
            </a:br>
            <a:r>
              <a:rPr lang="en-US" altLang="zh-CN" dirty="0"/>
              <a:t/>
            </a:r>
            <a:br>
              <a:rPr lang="en-US" altLang="zh-CN" dirty="0"/>
            </a:br>
            <a:endParaRPr lang="zh-CN" altLang="en-US"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1125189748"/>
              </p:ext>
            </p:extLst>
          </p:nvPr>
        </p:nvGraphicFramePr>
        <p:xfrm>
          <a:off x="1043608" y="123478"/>
          <a:ext cx="7755991" cy="49480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矩形 2"/>
          <p:cNvSpPr/>
          <p:nvPr/>
        </p:nvSpPr>
        <p:spPr>
          <a:xfrm>
            <a:off x="323528" y="195486"/>
            <a:ext cx="432048" cy="1754326"/>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zh-CN" altLang="en-US" dirty="0">
                <a:latin typeface="微软雅黑" panose="020B0503020204020204" pitchFamily="34" charset="-122"/>
                <a:ea typeface="微软雅黑" panose="020B0503020204020204" pitchFamily="34" charset="-122"/>
              </a:rPr>
              <a:t>具体处理</a:t>
            </a:r>
            <a:r>
              <a:rPr lang="zh-CN" altLang="en-US" dirty="0" smtClean="0">
                <a:latin typeface="微软雅黑" panose="020B0503020204020204" pitchFamily="34" charset="-122"/>
                <a:ea typeface="微软雅黑" panose="020B0503020204020204" pitchFamily="34" charset="-122"/>
              </a:rPr>
              <a:t>过程</a:t>
            </a:r>
            <a:endParaRPr lang="zh-CN" alt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48832054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29421" y="734506"/>
            <a:ext cx="4185761" cy="461665"/>
          </a:xfrm>
          <a:prstGeom prst="rect">
            <a:avLst/>
          </a:prstGeom>
        </p:spPr>
        <p:txBody>
          <a:bodyPr wrap="none">
            <a:spAutoFit/>
          </a:bodyPr>
          <a:lstStyle/>
          <a:p>
            <a:r>
              <a:rPr lang="zh-CN" altLang="en-US" sz="2400" dirty="0" smtClean="0">
                <a:latin typeface="微软雅黑" pitchFamily="34" charset="-122"/>
                <a:ea typeface="微软雅黑" pitchFamily="34" charset="-122"/>
              </a:rPr>
              <a:t>课堂突发事件处理的三层含义</a:t>
            </a:r>
            <a:endParaRPr lang="zh-CN" altLang="en-US" sz="2400" dirty="0"/>
          </a:p>
        </p:txBody>
      </p:sp>
      <p:sp>
        <p:nvSpPr>
          <p:cNvPr id="5" name="矩形 4"/>
          <p:cNvSpPr/>
          <p:nvPr/>
        </p:nvSpPr>
        <p:spPr>
          <a:xfrm>
            <a:off x="1649288" y="1563638"/>
            <a:ext cx="5435187" cy="1323439"/>
          </a:xfrm>
          <a:prstGeom prst="rect">
            <a:avLst/>
          </a:prstGeom>
        </p:spPr>
        <p:txBody>
          <a:bodyPr wrap="square">
            <a:spAutoFit/>
          </a:bodyPr>
          <a:lstStyle/>
          <a:p>
            <a:r>
              <a:rPr lang="zh-CN" altLang="en-US" sz="2000" dirty="0" smtClean="0">
                <a:solidFill>
                  <a:srgbClr val="FF0000"/>
                </a:solidFill>
                <a:latin typeface="微软雅黑" pitchFamily="34" charset="-122"/>
                <a:ea typeface="微软雅黑" pitchFamily="34" charset="-122"/>
              </a:rPr>
              <a:t>教育观念</a:t>
            </a:r>
            <a:r>
              <a:rPr lang="zh-CN" altLang="en-US" sz="2000" dirty="0" smtClean="0">
                <a:latin typeface="微软雅黑" pitchFamily="34" charset="-122"/>
                <a:ea typeface="微软雅黑" pitchFamily="34" charset="-122"/>
              </a:rPr>
              <a:t>：尊重、理解、接纳每一个学生</a:t>
            </a:r>
            <a:endParaRPr lang="en-US" altLang="zh-CN" sz="2000" dirty="0" smtClean="0">
              <a:latin typeface="微软雅黑" pitchFamily="34" charset="-122"/>
              <a:ea typeface="微软雅黑" pitchFamily="34" charset="-122"/>
            </a:endParaRPr>
          </a:p>
          <a:p>
            <a:r>
              <a:rPr lang="zh-CN" altLang="en-US" sz="2000" dirty="0" smtClean="0">
                <a:solidFill>
                  <a:srgbClr val="FF0000"/>
                </a:solidFill>
                <a:latin typeface="微软雅黑" pitchFamily="34" charset="-122"/>
                <a:ea typeface="微软雅黑" pitchFamily="34" charset="-122"/>
              </a:rPr>
              <a:t>角色理解</a:t>
            </a:r>
            <a:r>
              <a:rPr lang="zh-CN" altLang="en-US" sz="2000" dirty="0" smtClean="0">
                <a:latin typeface="微软雅黑" pitchFamily="34" charset="-122"/>
                <a:ea typeface="微软雅黑" pitchFamily="34" charset="-122"/>
              </a:rPr>
              <a:t>：不能固守自身的角色，要有换位</a:t>
            </a:r>
            <a:endParaRPr lang="en-US" altLang="zh-CN" sz="2000" dirty="0" smtClean="0">
              <a:latin typeface="微软雅黑" pitchFamily="34" charset="-122"/>
              <a:ea typeface="微软雅黑" pitchFamily="34" charset="-122"/>
            </a:endParaRPr>
          </a:p>
          <a:p>
            <a:r>
              <a:rPr lang="en-US" altLang="zh-CN" sz="2000" dirty="0">
                <a:latin typeface="微软雅黑" pitchFamily="34" charset="-122"/>
                <a:ea typeface="微软雅黑" pitchFamily="34" charset="-122"/>
              </a:rPr>
              <a:t> </a:t>
            </a:r>
            <a:r>
              <a:rPr lang="en-US" altLang="zh-CN" sz="2000" dirty="0" smtClean="0">
                <a:latin typeface="微软雅黑" pitchFamily="34" charset="-122"/>
                <a:ea typeface="微软雅黑" pitchFamily="34" charset="-122"/>
              </a:rPr>
              <a:t>                </a:t>
            </a:r>
            <a:r>
              <a:rPr lang="zh-CN" altLang="en-US" sz="2000" dirty="0" smtClean="0">
                <a:latin typeface="微软雅黑" pitchFamily="34" charset="-122"/>
                <a:ea typeface="微软雅黑" pitchFamily="34" charset="-122"/>
              </a:rPr>
              <a:t>思考的能力</a:t>
            </a:r>
            <a:endParaRPr lang="en-US" altLang="zh-CN" sz="2000" dirty="0" smtClean="0">
              <a:latin typeface="微软雅黑" pitchFamily="34" charset="-122"/>
              <a:ea typeface="微软雅黑" pitchFamily="34" charset="-122"/>
            </a:endParaRPr>
          </a:p>
          <a:p>
            <a:r>
              <a:rPr lang="zh-CN" altLang="en-US" sz="2000" dirty="0">
                <a:solidFill>
                  <a:srgbClr val="FF0000"/>
                </a:solidFill>
                <a:latin typeface="微软雅黑" pitchFamily="34" charset="-122"/>
                <a:ea typeface="微软雅黑" pitchFamily="34" charset="-122"/>
              </a:rPr>
              <a:t>重视</a:t>
            </a:r>
            <a:r>
              <a:rPr lang="zh-CN" altLang="en-US" sz="2000" dirty="0" smtClean="0">
                <a:solidFill>
                  <a:srgbClr val="FF0000"/>
                </a:solidFill>
                <a:latin typeface="微软雅黑" pitchFamily="34" charset="-122"/>
                <a:ea typeface="微软雅黑" pitchFamily="34" charset="-122"/>
              </a:rPr>
              <a:t>沟通</a:t>
            </a:r>
            <a:r>
              <a:rPr lang="zh-CN" altLang="en-US" sz="2000" dirty="0" smtClean="0">
                <a:latin typeface="微软雅黑" pitchFamily="34" charset="-122"/>
                <a:ea typeface="微软雅黑" pitchFamily="34" charset="-122"/>
              </a:rPr>
              <a:t>：良好的沟通，保持再教育的关系</a:t>
            </a:r>
            <a:endParaRPr lang="zh-CN" altLang="en-US" sz="2000" dirty="0"/>
          </a:p>
        </p:txBody>
      </p:sp>
      <p:sp>
        <p:nvSpPr>
          <p:cNvPr id="6" name="矩形 5"/>
          <p:cNvSpPr/>
          <p:nvPr/>
        </p:nvSpPr>
        <p:spPr>
          <a:xfrm>
            <a:off x="2815482" y="2965762"/>
            <a:ext cx="3384376" cy="400110"/>
          </a:xfrm>
          <a:prstGeom prst="rect">
            <a:avLst/>
          </a:prstGeom>
          <a:solidFill>
            <a:schemeClr val="bg1">
              <a:lumMod val="85000"/>
            </a:schemeClr>
          </a:solidFill>
        </p:spPr>
        <p:txBody>
          <a:bodyPr wrap="square">
            <a:spAutoFit/>
          </a:bodyPr>
          <a:lstStyle/>
          <a:p>
            <a:r>
              <a:rPr lang="zh-CN" altLang="en-US" sz="2000" b="1" dirty="0" smtClean="0">
                <a:latin typeface="微软雅黑" pitchFamily="34" charset="-122"/>
                <a:ea typeface="微软雅黑" pitchFamily="34" charset="-122"/>
              </a:rPr>
              <a:t> 班主任面临的突发事件</a:t>
            </a:r>
            <a:endParaRPr lang="zh-CN" altLang="en-US" sz="2000" b="1" dirty="0">
              <a:latin typeface="微软雅黑" pitchFamily="34" charset="-122"/>
              <a:ea typeface="微软雅黑" pitchFamily="34" charset="-122"/>
            </a:endParaRPr>
          </a:p>
        </p:txBody>
      </p:sp>
      <p:sp>
        <p:nvSpPr>
          <p:cNvPr id="7" name="矩形 6"/>
          <p:cNvSpPr/>
          <p:nvPr/>
        </p:nvSpPr>
        <p:spPr>
          <a:xfrm>
            <a:off x="922077" y="3451816"/>
            <a:ext cx="6596678" cy="400110"/>
          </a:xfrm>
          <a:prstGeom prst="rect">
            <a:avLst/>
          </a:prstGeom>
        </p:spPr>
        <p:txBody>
          <a:bodyPr wrap="none">
            <a:spAutoFit/>
          </a:bodyPr>
          <a:lstStyle/>
          <a:p>
            <a:r>
              <a:rPr lang="zh-CN" altLang="en-US" sz="2000" dirty="0">
                <a:latin typeface="微软雅黑" pitchFamily="34" charset="-122"/>
                <a:ea typeface="微软雅黑" pitchFamily="34" charset="-122"/>
              </a:rPr>
              <a:t>是</a:t>
            </a:r>
            <a:r>
              <a:rPr lang="zh-CN" altLang="en-US" sz="2000" dirty="0" smtClean="0">
                <a:latin typeface="微软雅黑" pitchFamily="34" charset="-122"/>
                <a:ea typeface="微软雅黑" pitchFamily="34" charset="-122"/>
              </a:rPr>
              <a:t>课堂中影响教师正常教学的事件，如</a:t>
            </a:r>
            <a:r>
              <a:rPr lang="zh-CN" altLang="en-US" sz="2000" dirty="0" smtClean="0">
                <a:solidFill>
                  <a:srgbClr val="FF0000"/>
                </a:solidFill>
                <a:latin typeface="微软雅黑" pitchFamily="34" charset="-122"/>
                <a:ea typeface="微软雅黑" pitchFamily="34" charset="-122"/>
              </a:rPr>
              <a:t>师生、生生</a:t>
            </a:r>
            <a:r>
              <a:rPr lang="zh-CN" altLang="en-US" sz="2000" dirty="0" smtClean="0">
                <a:latin typeface="微软雅黑" pitchFamily="34" charset="-122"/>
                <a:ea typeface="微软雅黑" pitchFamily="34" charset="-122"/>
              </a:rPr>
              <a:t>冲突等</a:t>
            </a:r>
            <a:endParaRPr lang="zh-CN" altLang="en-US" sz="2000" b="1" dirty="0">
              <a:latin typeface="微软雅黑" pitchFamily="34" charset="-122"/>
              <a:ea typeface="微软雅黑" pitchFamily="34" charset="-122"/>
            </a:endParaRPr>
          </a:p>
        </p:txBody>
      </p:sp>
      <p:sp>
        <p:nvSpPr>
          <p:cNvPr id="8" name="矩形 7"/>
          <p:cNvSpPr/>
          <p:nvPr/>
        </p:nvSpPr>
        <p:spPr>
          <a:xfrm>
            <a:off x="922077" y="3937869"/>
            <a:ext cx="7056785" cy="923330"/>
          </a:xfrm>
          <a:prstGeom prst="rect">
            <a:avLst/>
          </a:prstGeom>
        </p:spPr>
        <p:txBody>
          <a:bodyPr wrap="square">
            <a:spAutoFit/>
          </a:bodyPr>
          <a:lstStyle/>
          <a:p>
            <a:r>
              <a:rPr lang="zh-CN" altLang="en-US" dirty="0" smtClean="0">
                <a:latin typeface="微软雅黑" pitchFamily="34" charset="-122"/>
                <a:ea typeface="微软雅黑" pitchFamily="34" charset="-122"/>
              </a:rPr>
              <a:t>积极因素：冲突是一种互动，给了教育的一个契机，合理的处</a:t>
            </a:r>
            <a:endParaRPr lang="en-US" altLang="zh-CN" dirty="0" smtClean="0">
              <a:latin typeface="微软雅黑" pitchFamily="34" charset="-122"/>
              <a:ea typeface="微软雅黑" pitchFamily="34" charset="-122"/>
            </a:endParaRPr>
          </a:p>
          <a:p>
            <a:r>
              <a:rPr lang="en-US" altLang="zh-CN" dirty="0">
                <a:latin typeface="微软雅黑" pitchFamily="34" charset="-122"/>
                <a:ea typeface="微软雅黑" pitchFamily="34" charset="-122"/>
              </a:rPr>
              <a:t> </a:t>
            </a:r>
            <a:r>
              <a:rPr lang="en-US" altLang="zh-CN" dirty="0" smtClean="0">
                <a:latin typeface="微软雅黑" pitchFamily="34" charset="-122"/>
                <a:ea typeface="微软雅黑" pitchFamily="34" charset="-122"/>
              </a:rPr>
              <a:t>                </a:t>
            </a:r>
            <a:r>
              <a:rPr lang="zh-CN" altLang="en-US" dirty="0" smtClean="0">
                <a:latin typeface="微软雅黑" pitchFamily="34" charset="-122"/>
                <a:ea typeface="微软雅黑" pitchFamily="34" charset="-122"/>
              </a:rPr>
              <a:t>理是一种育德能力</a:t>
            </a:r>
            <a:endParaRPr lang="en-US" altLang="zh-CN" dirty="0" smtClean="0">
              <a:latin typeface="微软雅黑" pitchFamily="34" charset="-122"/>
              <a:ea typeface="微软雅黑" pitchFamily="34" charset="-122"/>
            </a:endParaRPr>
          </a:p>
          <a:p>
            <a:r>
              <a:rPr lang="zh-CN" altLang="en-US" dirty="0" smtClean="0">
                <a:latin typeface="微软雅黑" pitchFamily="34" charset="-122"/>
                <a:ea typeface="微软雅黑" pitchFamily="34" charset="-122"/>
              </a:rPr>
              <a:t>消极因素：激烈的冲突会伤害师生关系，影响正常的教育教学。</a:t>
            </a:r>
            <a:endParaRPr lang="zh-CN" altLang="en-US" dirty="0"/>
          </a:p>
        </p:txBody>
      </p:sp>
      <p:sp>
        <p:nvSpPr>
          <p:cNvPr id="9" name="矩形 6"/>
          <p:cNvSpPr>
            <a:spLocks noChangeArrowheads="1"/>
          </p:cNvSpPr>
          <p:nvPr/>
        </p:nvSpPr>
        <p:spPr bwMode="auto">
          <a:xfrm>
            <a:off x="0" y="0"/>
            <a:ext cx="9144000" cy="431800"/>
          </a:xfrm>
          <a:prstGeom prst="rect">
            <a:avLst/>
          </a:prstGeom>
          <a:solidFill>
            <a:srgbClr val="5C3F41"/>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10" name="矩形 1"/>
          <p:cNvSpPr>
            <a:spLocks noChangeArrowheads="1"/>
          </p:cNvSpPr>
          <p:nvPr/>
        </p:nvSpPr>
        <p:spPr bwMode="auto">
          <a:xfrm>
            <a:off x="0" y="431800"/>
            <a:ext cx="9163250" cy="45719"/>
          </a:xfrm>
          <a:prstGeom prst="rect">
            <a:avLst/>
          </a:prstGeom>
          <a:solidFill>
            <a:srgbClr val="FF9500"/>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11" name="矩形 3"/>
          <p:cNvSpPr>
            <a:spLocks noChangeArrowheads="1"/>
          </p:cNvSpPr>
          <p:nvPr/>
        </p:nvSpPr>
        <p:spPr bwMode="auto">
          <a:xfrm>
            <a:off x="4601284" y="0"/>
            <a:ext cx="1138950" cy="431800"/>
          </a:xfrm>
          <a:prstGeom prst="rect">
            <a:avLst/>
          </a:prstGeom>
          <a:noFill/>
          <a:ln>
            <a:noFill/>
          </a:ln>
          <a:extLst/>
        </p:spPr>
        <p:txBody>
          <a:bodyPr anchor="ctr"/>
          <a:lstStyle/>
          <a:p>
            <a:pPr algn="ctr"/>
            <a:r>
              <a:rPr lang="zh-CN" altLang="en-US" sz="1600" dirty="0">
                <a:solidFill>
                  <a:srgbClr val="FFFFFF"/>
                </a:solidFill>
                <a:latin typeface="微软雅黑" pitchFamily="34" charset="-122"/>
                <a:ea typeface="微软雅黑" pitchFamily="34" charset="-122"/>
                <a:sym typeface="微软雅黑" pitchFamily="34" charset="-122"/>
              </a:rPr>
              <a:t>基础知识</a:t>
            </a:r>
            <a:endParaRPr lang="zh-CN" altLang="zh-CN" sz="1600" dirty="0">
              <a:solidFill>
                <a:srgbClr val="FFFFFF"/>
              </a:solidFill>
              <a:latin typeface="微软雅黑" pitchFamily="34" charset="-122"/>
              <a:ea typeface="微软雅黑" pitchFamily="34" charset="-122"/>
              <a:sym typeface="微软雅黑" pitchFamily="34" charset="-122"/>
            </a:endParaRPr>
          </a:p>
        </p:txBody>
      </p:sp>
      <p:sp>
        <p:nvSpPr>
          <p:cNvPr id="12" name="矩形 3"/>
          <p:cNvSpPr>
            <a:spLocks noChangeArrowheads="1"/>
          </p:cNvSpPr>
          <p:nvPr/>
        </p:nvSpPr>
        <p:spPr bwMode="auto">
          <a:xfrm>
            <a:off x="7968606" y="0"/>
            <a:ext cx="1026147" cy="431800"/>
          </a:xfrm>
          <a:prstGeom prst="rect">
            <a:avLst/>
          </a:prstGeom>
          <a:noFill/>
          <a:ln>
            <a:noFill/>
          </a:ln>
          <a:extLst/>
        </p:spPr>
        <p:txBody>
          <a:bodyPr anchor="ctr"/>
          <a:lstStyle/>
          <a:p>
            <a:pPr algn="ctr"/>
            <a:r>
              <a:rPr lang="zh-CN" altLang="en-US" sz="1600" dirty="0">
                <a:solidFill>
                  <a:srgbClr val="FFFFFF"/>
                </a:solidFill>
                <a:latin typeface="微软雅黑" pitchFamily="34" charset="-122"/>
                <a:ea typeface="微软雅黑" pitchFamily="34" charset="-122"/>
                <a:sym typeface="微软雅黑" pitchFamily="34" charset="-122"/>
              </a:rPr>
              <a:t>善后预防</a:t>
            </a:r>
            <a:endParaRPr lang="zh-CN" altLang="zh-CN" sz="1600" dirty="0">
              <a:solidFill>
                <a:srgbClr val="FFFFFF"/>
              </a:solidFill>
              <a:latin typeface="微软雅黑" pitchFamily="34" charset="-122"/>
              <a:ea typeface="微软雅黑" pitchFamily="34" charset="-122"/>
              <a:sym typeface="微软雅黑" pitchFamily="34" charset="-122"/>
            </a:endParaRPr>
          </a:p>
        </p:txBody>
      </p:sp>
      <p:sp>
        <p:nvSpPr>
          <p:cNvPr id="13" name="矩形 3"/>
          <p:cNvSpPr>
            <a:spLocks noChangeArrowheads="1"/>
          </p:cNvSpPr>
          <p:nvPr/>
        </p:nvSpPr>
        <p:spPr bwMode="auto">
          <a:xfrm>
            <a:off x="6905220" y="0"/>
            <a:ext cx="1074828" cy="431800"/>
          </a:xfrm>
          <a:prstGeom prst="rect">
            <a:avLst/>
          </a:prstGeom>
          <a:solidFill>
            <a:srgbClr val="FF9500"/>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r>
              <a:rPr lang="zh-CN" altLang="en-US" sz="1600" dirty="0">
                <a:solidFill>
                  <a:srgbClr val="FFFFFF"/>
                </a:solidFill>
                <a:latin typeface="微软雅黑" pitchFamily="34" charset="-122"/>
                <a:ea typeface="微软雅黑" pitchFamily="34" charset="-122"/>
                <a:sym typeface="微软雅黑" pitchFamily="34" charset="-122"/>
              </a:rPr>
              <a:t>处理方法</a:t>
            </a:r>
            <a:endParaRPr lang="zh-CN" altLang="zh-CN" sz="1600" dirty="0">
              <a:solidFill>
                <a:srgbClr val="FFFFFF"/>
              </a:solidFill>
              <a:latin typeface="微软雅黑" pitchFamily="34" charset="-122"/>
              <a:ea typeface="微软雅黑" pitchFamily="34" charset="-122"/>
              <a:sym typeface="微软雅黑" pitchFamily="34" charset="-122"/>
            </a:endParaRPr>
          </a:p>
        </p:txBody>
      </p:sp>
      <p:sp>
        <p:nvSpPr>
          <p:cNvPr id="14" name="矩形 3"/>
          <p:cNvSpPr>
            <a:spLocks noChangeArrowheads="1"/>
          </p:cNvSpPr>
          <p:nvPr/>
        </p:nvSpPr>
        <p:spPr bwMode="auto">
          <a:xfrm>
            <a:off x="5740234" y="0"/>
            <a:ext cx="1164986" cy="431800"/>
          </a:xfrm>
          <a:prstGeom prst="rect">
            <a:avLst/>
          </a:prstGeom>
          <a:noFill/>
          <a:ln>
            <a:noFill/>
          </a:ln>
          <a:extLst/>
        </p:spPr>
        <p:txBody>
          <a:bodyPr anchor="ctr"/>
          <a:lstStyle/>
          <a:p>
            <a:pPr algn="ctr"/>
            <a:r>
              <a:rPr lang="zh-CN" altLang="en-US" sz="1600" dirty="0">
                <a:solidFill>
                  <a:srgbClr val="FFFFFF"/>
                </a:solidFill>
                <a:latin typeface="微软雅黑" pitchFamily="34" charset="-122"/>
                <a:ea typeface="微软雅黑" pitchFamily="34" charset="-122"/>
                <a:sym typeface="微软雅黑" pitchFamily="34" charset="-122"/>
              </a:rPr>
              <a:t>处理原则</a:t>
            </a:r>
            <a:endParaRPr lang="zh-CN" altLang="zh-CN" sz="1600" dirty="0">
              <a:solidFill>
                <a:srgbClr val="FFFFFF"/>
              </a:solidFill>
              <a:latin typeface="微软雅黑" pitchFamily="34" charset="-122"/>
              <a:ea typeface="微软雅黑" pitchFamily="34" charset="-122"/>
              <a:sym typeface="微软雅黑" pitchFamily="34" charset="-122"/>
            </a:endParaRPr>
          </a:p>
        </p:txBody>
      </p:sp>
      <p:sp>
        <p:nvSpPr>
          <p:cNvPr id="15" name="椭圆 19"/>
          <p:cNvSpPr>
            <a:spLocks noChangeArrowheads="1"/>
          </p:cNvSpPr>
          <p:nvPr/>
        </p:nvSpPr>
        <p:spPr bwMode="auto">
          <a:xfrm>
            <a:off x="270646" y="36512"/>
            <a:ext cx="358775" cy="358775"/>
          </a:xfrm>
          <a:prstGeom prst="ellipse">
            <a:avLst/>
          </a:prstGeom>
          <a:solidFill>
            <a:srgbClr val="FFFFFF">
              <a:alpha val="34000"/>
            </a:srgbClr>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16" name="五边形 44"/>
          <p:cNvSpPr>
            <a:spLocks noChangeArrowheads="1"/>
          </p:cNvSpPr>
          <p:nvPr/>
        </p:nvSpPr>
        <p:spPr bwMode="auto">
          <a:xfrm>
            <a:off x="0" y="734506"/>
            <a:ext cx="513976" cy="448469"/>
          </a:xfrm>
          <a:prstGeom prst="homePlate">
            <a:avLst>
              <a:gd name="adj" fmla="val 31983"/>
            </a:avLst>
          </a:prstGeom>
          <a:solidFill>
            <a:schemeClr val="bg1">
              <a:lumMod val="65000"/>
            </a:schemeClr>
          </a:solidFill>
          <a:ln>
            <a:noFill/>
          </a:ln>
          <a:extLst/>
        </p:spPr>
        <p:txBody>
          <a:bodyPr anchor="ctr"/>
          <a:lstStyle/>
          <a:p>
            <a:pPr algn="ctr"/>
            <a:endParaRPr lang="zh-CN" altLang="zh-CN">
              <a:solidFill>
                <a:srgbClr val="FFFFFF"/>
              </a:solidFill>
              <a:latin typeface="宋体" pitchFamily="2" charset="-122"/>
              <a:sym typeface="宋体" pitchFamily="2" charset="-122"/>
            </a:endParaRPr>
          </a:p>
        </p:txBody>
      </p:sp>
    </p:spTree>
    <p:extLst>
      <p:ext uri="{BB962C8B-B14F-4D97-AF65-F5344CB8AC3E}">
        <p14:creationId xmlns:p14="http://schemas.microsoft.com/office/powerpoint/2010/main" val="1046170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user\appdata\roaming\360se6\User Data\temp\645bea03787a5603edcaf0ae1f6b65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152872" y="249492"/>
            <a:ext cx="2376264" cy="5940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smtClean="0">
                <a:latin typeface="微软雅黑" panose="020B0503020204020204" pitchFamily="34" charset="-122"/>
                <a:ea typeface="微软雅黑" panose="020B0503020204020204" pitchFamily="34" charset="-122"/>
              </a:rPr>
              <a:t>案例督导</a:t>
            </a:r>
            <a:endParaRPr lang="zh-CN" altLang="en-US" sz="2800" dirty="0">
              <a:latin typeface="微软雅黑" panose="020B0503020204020204" pitchFamily="34" charset="-122"/>
              <a:ea typeface="微软雅黑" panose="020B0503020204020204" pitchFamily="34" charset="-122"/>
            </a:endParaRPr>
          </a:p>
        </p:txBody>
      </p:sp>
      <p:sp>
        <p:nvSpPr>
          <p:cNvPr id="2" name="等腰三角形 1"/>
          <p:cNvSpPr/>
          <p:nvPr/>
        </p:nvSpPr>
        <p:spPr>
          <a:xfrm>
            <a:off x="0" y="2"/>
            <a:ext cx="9198260" cy="1653647"/>
          </a:xfrm>
          <a:prstGeom prst="triangle">
            <a:avLst>
              <a:gd name="adj" fmla="val 76927"/>
            </a:avLst>
          </a:prstGeom>
          <a:solidFill>
            <a:schemeClr val="bg2">
              <a:alpha val="80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sp>
        <p:nvSpPr>
          <p:cNvPr id="6" name="矩形 5"/>
          <p:cNvSpPr/>
          <p:nvPr/>
        </p:nvSpPr>
        <p:spPr>
          <a:xfrm>
            <a:off x="5145541" y="1061852"/>
            <a:ext cx="1826141" cy="5847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a:spAutoFit/>
          </a:bodyPr>
          <a:lstStyle/>
          <a:p>
            <a:r>
              <a:rPr lang="zh-CN" altLang="en-US" sz="3200" b="1" dirty="0">
                <a:solidFill>
                  <a:srgbClr val="FF0000"/>
                </a:solidFill>
                <a:latin typeface="微软雅黑" panose="020B0503020204020204" pitchFamily="34" charset="-122"/>
                <a:ea typeface="微软雅黑" panose="020B0503020204020204" pitchFamily="34" charset="-122"/>
              </a:rPr>
              <a:t>我要投诉</a:t>
            </a:r>
          </a:p>
        </p:txBody>
      </p:sp>
      <p:sp>
        <p:nvSpPr>
          <p:cNvPr id="5" name="矩形 4"/>
          <p:cNvSpPr/>
          <p:nvPr/>
        </p:nvSpPr>
        <p:spPr>
          <a:xfrm>
            <a:off x="404664" y="3507854"/>
            <a:ext cx="3078088" cy="646331"/>
          </a:xfrm>
          <a:prstGeom prst="rect">
            <a:avLst/>
          </a:prstGeom>
        </p:spPr>
        <p:txBody>
          <a:bodyPr wrap="square">
            <a:spAutoFit/>
          </a:bodyPr>
          <a:lstStyle/>
          <a:p>
            <a:r>
              <a:rPr lang="zh-CN" altLang="en-US" dirty="0">
                <a:solidFill>
                  <a:srgbClr val="FF0000"/>
                </a:solidFill>
                <a:latin typeface="微软雅黑" panose="020B0503020204020204" pitchFamily="34" charset="-122"/>
                <a:ea typeface="微软雅黑" panose="020B0503020204020204" pitchFamily="34" charset="-122"/>
              </a:rPr>
              <a:t>宽容不是姑息迁就放任，而是严格要求下的理解尊重。</a:t>
            </a:r>
          </a:p>
        </p:txBody>
      </p:sp>
    </p:spTree>
    <p:extLst>
      <p:ext uri="{BB962C8B-B14F-4D97-AF65-F5344CB8AC3E}">
        <p14:creationId xmlns:p14="http://schemas.microsoft.com/office/powerpoint/2010/main" val="7906453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20872" y="755112"/>
            <a:ext cx="1386832" cy="378042"/>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2400" dirty="0" smtClean="0">
                <a:latin typeface="微软雅黑" panose="020B0503020204020204" pitchFamily="34" charset="-122"/>
                <a:ea typeface="微软雅黑" panose="020B0503020204020204" pitchFamily="34" charset="-122"/>
              </a:rPr>
              <a:t>案例</a:t>
            </a:r>
            <a:endParaRPr lang="zh-CN" altLang="en-US" sz="2400" dirty="0">
              <a:latin typeface="微软雅黑" panose="020B0503020204020204" pitchFamily="34" charset="-122"/>
              <a:ea typeface="微软雅黑" panose="020B0503020204020204" pitchFamily="34" charset="-122"/>
            </a:endParaRPr>
          </a:p>
        </p:txBody>
      </p:sp>
      <p:sp>
        <p:nvSpPr>
          <p:cNvPr id="4" name="矩形 3"/>
          <p:cNvSpPr/>
          <p:nvPr/>
        </p:nvSpPr>
        <p:spPr>
          <a:xfrm>
            <a:off x="3565315" y="1133154"/>
            <a:ext cx="184731" cy="400110"/>
          </a:xfrm>
          <a:prstGeom prst="rect">
            <a:avLst/>
          </a:prstGeom>
          <a:ln>
            <a:noFill/>
          </a:ln>
        </p:spPr>
        <p:style>
          <a:lnRef idx="2">
            <a:schemeClr val="accent1"/>
          </a:lnRef>
          <a:fillRef idx="1">
            <a:schemeClr val="lt1"/>
          </a:fillRef>
          <a:effectRef idx="0">
            <a:schemeClr val="accent1"/>
          </a:effectRef>
          <a:fontRef idx="minor">
            <a:schemeClr val="dk1"/>
          </a:fontRef>
        </p:style>
        <p:txBody>
          <a:bodyPr wrap="none">
            <a:spAutoFit/>
          </a:bodyPr>
          <a:lstStyle/>
          <a:p>
            <a:endParaRPr lang="zh-CN" altLang="en-US" sz="2000" dirty="0">
              <a:solidFill>
                <a:schemeClr val="tx1"/>
              </a:solidFill>
              <a:latin typeface="微软雅黑" panose="020B0503020204020204" pitchFamily="34" charset="-122"/>
              <a:ea typeface="微软雅黑" panose="020B0503020204020204" pitchFamily="34" charset="-122"/>
            </a:endParaRPr>
          </a:p>
        </p:txBody>
      </p:sp>
      <p:sp>
        <p:nvSpPr>
          <p:cNvPr id="7" name="矩形 6"/>
          <p:cNvSpPr/>
          <p:nvPr/>
        </p:nvSpPr>
        <p:spPr>
          <a:xfrm>
            <a:off x="704468" y="1390176"/>
            <a:ext cx="7704856" cy="5400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u"/>
            </a:pPr>
            <a:r>
              <a:rPr lang="en-US" altLang="zh-CN" sz="2000" dirty="0">
                <a:solidFill>
                  <a:schemeClr val="tx1"/>
                </a:solidFill>
                <a:latin typeface="微软雅黑" panose="020B0503020204020204" pitchFamily="34" charset="-122"/>
                <a:ea typeface="微软雅黑" panose="020B0503020204020204" pitchFamily="34" charset="-122"/>
              </a:rPr>
              <a:t>A</a:t>
            </a:r>
            <a:r>
              <a:rPr lang="zh-CN" altLang="en-US" sz="2000" dirty="0">
                <a:solidFill>
                  <a:schemeClr val="tx1"/>
                </a:solidFill>
                <a:latin typeface="微软雅黑" panose="020B0503020204020204" pitchFamily="34" charset="-122"/>
                <a:ea typeface="微软雅黑" panose="020B0503020204020204" pitchFamily="34" charset="-122"/>
              </a:rPr>
              <a:t>同学的平时表现不太好，并且经常的逃避劳动值日，为此在</a:t>
            </a:r>
            <a:r>
              <a:rPr lang="en-US" altLang="zh-CN" sz="2000" dirty="0">
                <a:solidFill>
                  <a:schemeClr val="tx1"/>
                </a:solidFill>
                <a:latin typeface="微软雅黑" panose="020B0503020204020204" pitchFamily="34" charset="-122"/>
                <a:ea typeface="微软雅黑" panose="020B0503020204020204" pitchFamily="34" charset="-122"/>
              </a:rPr>
              <a:t>A</a:t>
            </a:r>
            <a:r>
              <a:rPr lang="zh-CN" altLang="en-US" sz="2000" dirty="0">
                <a:solidFill>
                  <a:schemeClr val="tx1"/>
                </a:solidFill>
                <a:latin typeface="微软雅黑" panose="020B0503020204020204" pitchFamily="34" charset="-122"/>
                <a:ea typeface="微软雅黑" panose="020B0503020204020204" pitchFamily="34" charset="-122"/>
              </a:rPr>
              <a:t>劳动时班主任让班长看管他的值日</a:t>
            </a:r>
          </a:p>
        </p:txBody>
      </p:sp>
      <p:sp>
        <p:nvSpPr>
          <p:cNvPr id="8" name="矩形 7"/>
          <p:cNvSpPr/>
          <p:nvPr/>
        </p:nvSpPr>
        <p:spPr>
          <a:xfrm>
            <a:off x="729197" y="2139702"/>
            <a:ext cx="7704856" cy="6774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u"/>
            </a:pPr>
            <a:r>
              <a:rPr lang="zh-CN" altLang="en-US" sz="2000" dirty="0" smtClean="0">
                <a:solidFill>
                  <a:schemeClr val="tx1"/>
                </a:solidFill>
                <a:latin typeface="微软雅黑" panose="020B0503020204020204" pitchFamily="34" charset="-122"/>
                <a:ea typeface="微软雅黑" panose="020B0503020204020204" pitchFamily="34" charset="-122"/>
              </a:rPr>
              <a:t>由于</a:t>
            </a:r>
            <a:r>
              <a:rPr lang="en-US" altLang="zh-CN" sz="2000" dirty="0" smtClean="0">
                <a:solidFill>
                  <a:schemeClr val="tx1"/>
                </a:solidFill>
                <a:latin typeface="微软雅黑" panose="020B0503020204020204" pitchFamily="34" charset="-122"/>
                <a:ea typeface="微软雅黑" panose="020B0503020204020204" pitchFamily="34" charset="-122"/>
              </a:rPr>
              <a:t>A</a:t>
            </a:r>
            <a:r>
              <a:rPr lang="zh-CN" altLang="en-US" sz="2000" dirty="0" smtClean="0">
                <a:solidFill>
                  <a:schemeClr val="tx1"/>
                </a:solidFill>
                <a:latin typeface="微软雅黑" panose="020B0503020204020204" pitchFamily="34" charset="-122"/>
                <a:ea typeface="微软雅黑" panose="020B0503020204020204" pitchFamily="34" charset="-122"/>
              </a:rPr>
              <a:t>同学劳动时的不认真，班长让他认真点打扫卫生，引起了</a:t>
            </a:r>
            <a:r>
              <a:rPr lang="en-US" altLang="zh-CN" sz="2000" dirty="0" smtClean="0">
                <a:solidFill>
                  <a:schemeClr val="tx1"/>
                </a:solidFill>
                <a:latin typeface="微软雅黑" panose="020B0503020204020204" pitchFamily="34" charset="-122"/>
                <a:ea typeface="微软雅黑" panose="020B0503020204020204" pitchFamily="34" charset="-122"/>
              </a:rPr>
              <a:t>A</a:t>
            </a:r>
            <a:r>
              <a:rPr lang="zh-CN" altLang="en-US" sz="2000" dirty="0" smtClean="0">
                <a:solidFill>
                  <a:schemeClr val="tx1"/>
                </a:solidFill>
                <a:latin typeface="微软雅黑" panose="020B0503020204020204" pitchFamily="34" charset="-122"/>
                <a:ea typeface="微软雅黑" panose="020B0503020204020204" pitchFamily="34" charset="-122"/>
              </a:rPr>
              <a:t>同学的不满，并引发</a:t>
            </a:r>
            <a:r>
              <a:rPr lang="en-US" altLang="zh-CN" sz="2000" dirty="0" smtClean="0">
                <a:solidFill>
                  <a:schemeClr val="tx1"/>
                </a:solidFill>
                <a:latin typeface="微软雅黑" panose="020B0503020204020204" pitchFamily="34" charset="-122"/>
                <a:ea typeface="微软雅黑" panose="020B0503020204020204" pitchFamily="34" charset="-122"/>
              </a:rPr>
              <a:t>A</a:t>
            </a:r>
            <a:r>
              <a:rPr lang="zh-CN" altLang="en-US" sz="2000" dirty="0" smtClean="0">
                <a:solidFill>
                  <a:schemeClr val="tx1"/>
                </a:solidFill>
                <a:latin typeface="微软雅黑" panose="020B0503020204020204" pitchFamily="34" charset="-122"/>
                <a:ea typeface="微软雅黑" panose="020B0503020204020204" pitchFamily="34" charset="-122"/>
              </a:rPr>
              <a:t>同学的破口大骂</a:t>
            </a:r>
            <a:endParaRPr lang="zh-CN" altLang="en-US" sz="2000" dirty="0">
              <a:solidFill>
                <a:schemeClr val="tx1"/>
              </a:solidFill>
              <a:latin typeface="微软雅黑" panose="020B0503020204020204" pitchFamily="34" charset="-122"/>
              <a:ea typeface="微软雅黑" panose="020B0503020204020204" pitchFamily="34" charset="-122"/>
            </a:endParaRPr>
          </a:p>
        </p:txBody>
      </p:sp>
      <p:sp>
        <p:nvSpPr>
          <p:cNvPr id="10" name="矩形 9"/>
          <p:cNvSpPr/>
          <p:nvPr/>
        </p:nvSpPr>
        <p:spPr>
          <a:xfrm>
            <a:off x="704468" y="3147814"/>
            <a:ext cx="7704856"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u"/>
            </a:pPr>
            <a:r>
              <a:rPr lang="zh-CN" altLang="en-US" sz="2000" dirty="0" smtClean="0">
                <a:solidFill>
                  <a:schemeClr val="tx1"/>
                </a:solidFill>
                <a:latin typeface="微软雅黑" panose="020B0503020204020204" pitchFamily="34" charset="-122"/>
                <a:ea typeface="微软雅黑" panose="020B0503020204020204" pitchFamily="34" charset="-122"/>
              </a:rPr>
              <a:t>班长在</a:t>
            </a:r>
            <a:r>
              <a:rPr lang="en-US" altLang="zh-CN" sz="2000" dirty="0" smtClean="0">
                <a:solidFill>
                  <a:schemeClr val="tx1"/>
                </a:solidFill>
                <a:latin typeface="微软雅黑" panose="020B0503020204020204" pitchFamily="34" charset="-122"/>
                <a:ea typeface="微软雅黑" panose="020B0503020204020204" pitchFamily="34" charset="-122"/>
              </a:rPr>
              <a:t>A</a:t>
            </a:r>
            <a:r>
              <a:rPr lang="zh-CN" altLang="en-US" sz="2000" dirty="0" smtClean="0">
                <a:solidFill>
                  <a:schemeClr val="tx1"/>
                </a:solidFill>
                <a:latin typeface="微软雅黑" panose="020B0503020204020204" pitchFamily="34" charset="-122"/>
                <a:ea typeface="微软雅黑" panose="020B0503020204020204" pitchFamily="34" charset="-122"/>
              </a:rPr>
              <a:t>同学的骂骂咧咧中，对</a:t>
            </a:r>
            <a:r>
              <a:rPr lang="en-US" altLang="zh-CN" sz="2000" dirty="0" smtClean="0">
                <a:solidFill>
                  <a:schemeClr val="tx1"/>
                </a:solidFill>
                <a:latin typeface="微软雅黑" panose="020B0503020204020204" pitchFamily="34" charset="-122"/>
                <a:ea typeface="微软雅黑" panose="020B0503020204020204" pitchFamily="34" charset="-122"/>
              </a:rPr>
              <a:t>A</a:t>
            </a:r>
            <a:r>
              <a:rPr lang="zh-CN" altLang="en-US" sz="2000" dirty="0" smtClean="0">
                <a:solidFill>
                  <a:schemeClr val="tx1"/>
                </a:solidFill>
                <a:latin typeface="微软雅黑" panose="020B0503020204020204" pitchFamily="34" charset="-122"/>
                <a:ea typeface="微软雅黑" panose="020B0503020204020204" pitchFamily="34" charset="-122"/>
              </a:rPr>
              <a:t>进行了攻击，拳脚相加，这时有巡视的老师经过，</a:t>
            </a:r>
            <a:r>
              <a:rPr lang="en-US" altLang="zh-CN" sz="2000" dirty="0" smtClean="0">
                <a:solidFill>
                  <a:schemeClr val="tx1"/>
                </a:solidFill>
                <a:latin typeface="微软雅黑" panose="020B0503020204020204" pitchFamily="34" charset="-122"/>
                <a:ea typeface="微软雅黑" panose="020B0503020204020204" pitchFamily="34" charset="-122"/>
              </a:rPr>
              <a:t>A</a:t>
            </a:r>
            <a:r>
              <a:rPr lang="zh-CN" altLang="en-US" sz="2000" dirty="0" smtClean="0">
                <a:solidFill>
                  <a:schemeClr val="tx1"/>
                </a:solidFill>
                <a:latin typeface="微软雅黑" panose="020B0503020204020204" pitchFamily="34" charset="-122"/>
                <a:ea typeface="微软雅黑" panose="020B0503020204020204" pitchFamily="34" charset="-122"/>
              </a:rPr>
              <a:t>同学大喊“班长打人了”，在巡视老师到场的情况下，班长依然没有停止打人，</a:t>
            </a:r>
            <a:r>
              <a:rPr lang="en-US" altLang="zh-CN" sz="2000" dirty="0" smtClean="0">
                <a:solidFill>
                  <a:schemeClr val="tx1"/>
                </a:solidFill>
                <a:latin typeface="微软雅黑" panose="020B0503020204020204" pitchFamily="34" charset="-122"/>
                <a:ea typeface="微软雅黑" panose="020B0503020204020204" pitchFamily="34" charset="-122"/>
              </a:rPr>
              <a:t>A</a:t>
            </a:r>
            <a:r>
              <a:rPr lang="zh-CN" altLang="en-US" sz="2000" dirty="0" smtClean="0">
                <a:solidFill>
                  <a:schemeClr val="tx1"/>
                </a:solidFill>
                <a:latin typeface="微软雅黑" panose="020B0503020204020204" pitchFamily="34" charset="-122"/>
                <a:ea typeface="微软雅黑" panose="020B0503020204020204" pitchFamily="34" charset="-122"/>
              </a:rPr>
              <a:t>在整个过程中始终没有还手</a:t>
            </a:r>
            <a:endParaRPr lang="zh-CN" altLang="en-US" sz="2000" dirty="0">
              <a:solidFill>
                <a:schemeClr val="tx1"/>
              </a:solidFill>
              <a:latin typeface="微软雅黑" panose="020B0503020204020204" pitchFamily="34" charset="-122"/>
              <a:ea typeface="微软雅黑" panose="020B0503020204020204" pitchFamily="34" charset="-122"/>
            </a:endParaRPr>
          </a:p>
        </p:txBody>
      </p:sp>
      <p:sp>
        <p:nvSpPr>
          <p:cNvPr id="11" name="矩形 10"/>
          <p:cNvSpPr/>
          <p:nvPr/>
        </p:nvSpPr>
        <p:spPr>
          <a:xfrm>
            <a:off x="704468" y="4272261"/>
            <a:ext cx="6552728"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u"/>
            </a:pPr>
            <a:r>
              <a:rPr lang="zh-CN" altLang="en-US" sz="2000" dirty="0" smtClean="0">
                <a:solidFill>
                  <a:schemeClr val="tx1"/>
                </a:solidFill>
                <a:latin typeface="微软雅黑" panose="020B0503020204020204" pitchFamily="34" charset="-122"/>
                <a:ea typeface="微软雅黑" panose="020B0503020204020204" pitchFamily="34" charset="-122"/>
              </a:rPr>
              <a:t>当制止打人行为后，班主任如何处理此事？</a:t>
            </a:r>
            <a:endParaRPr lang="zh-CN" altLang="en-US" sz="2000" dirty="0">
              <a:solidFill>
                <a:schemeClr val="tx1"/>
              </a:solidFill>
              <a:latin typeface="微软雅黑" panose="020B0503020204020204" pitchFamily="34" charset="-122"/>
              <a:ea typeface="微软雅黑" panose="020B0503020204020204" pitchFamily="34" charset="-122"/>
            </a:endParaRPr>
          </a:p>
        </p:txBody>
      </p:sp>
      <p:pic>
        <p:nvPicPr>
          <p:cNvPr id="2050" name="Picture 2" descr="c:\users\pc\appdata\roaming\360se6\USERDA~1\Temp\D59F4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7771" y="4110244"/>
            <a:ext cx="1800200" cy="92147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2" name="矩形 6"/>
          <p:cNvSpPr>
            <a:spLocks noChangeArrowheads="1"/>
          </p:cNvSpPr>
          <p:nvPr/>
        </p:nvSpPr>
        <p:spPr bwMode="auto">
          <a:xfrm>
            <a:off x="0" y="0"/>
            <a:ext cx="9144000" cy="431800"/>
          </a:xfrm>
          <a:prstGeom prst="rect">
            <a:avLst/>
          </a:prstGeom>
          <a:solidFill>
            <a:srgbClr val="5C3F41"/>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13" name="矩形 1"/>
          <p:cNvSpPr>
            <a:spLocks noChangeArrowheads="1"/>
          </p:cNvSpPr>
          <p:nvPr/>
        </p:nvSpPr>
        <p:spPr bwMode="auto">
          <a:xfrm>
            <a:off x="0" y="431800"/>
            <a:ext cx="9163250" cy="45719"/>
          </a:xfrm>
          <a:prstGeom prst="rect">
            <a:avLst/>
          </a:prstGeom>
          <a:solidFill>
            <a:srgbClr val="FF9500"/>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14" name="矩形 3"/>
          <p:cNvSpPr>
            <a:spLocks noChangeArrowheads="1"/>
          </p:cNvSpPr>
          <p:nvPr/>
        </p:nvSpPr>
        <p:spPr bwMode="auto">
          <a:xfrm>
            <a:off x="4601284" y="0"/>
            <a:ext cx="1138950" cy="431800"/>
          </a:xfrm>
          <a:prstGeom prst="rect">
            <a:avLst/>
          </a:prstGeom>
          <a:noFill/>
          <a:ln>
            <a:noFill/>
          </a:ln>
          <a:extLst/>
        </p:spPr>
        <p:txBody>
          <a:bodyPr anchor="ctr"/>
          <a:lstStyle/>
          <a:p>
            <a:pPr algn="ctr"/>
            <a:r>
              <a:rPr lang="zh-CN" altLang="en-US" sz="1600" dirty="0">
                <a:solidFill>
                  <a:srgbClr val="FFFFFF"/>
                </a:solidFill>
                <a:latin typeface="微软雅黑" pitchFamily="34" charset="-122"/>
                <a:ea typeface="微软雅黑" pitchFamily="34" charset="-122"/>
                <a:sym typeface="微软雅黑" pitchFamily="34" charset="-122"/>
              </a:rPr>
              <a:t>基础知识</a:t>
            </a:r>
            <a:endParaRPr lang="zh-CN" altLang="zh-CN" sz="1600" dirty="0">
              <a:solidFill>
                <a:srgbClr val="FFFFFF"/>
              </a:solidFill>
              <a:latin typeface="微软雅黑" pitchFamily="34" charset="-122"/>
              <a:ea typeface="微软雅黑" pitchFamily="34" charset="-122"/>
              <a:sym typeface="微软雅黑" pitchFamily="34" charset="-122"/>
            </a:endParaRPr>
          </a:p>
        </p:txBody>
      </p:sp>
      <p:sp>
        <p:nvSpPr>
          <p:cNvPr id="15" name="矩形 3"/>
          <p:cNvSpPr>
            <a:spLocks noChangeArrowheads="1"/>
          </p:cNvSpPr>
          <p:nvPr/>
        </p:nvSpPr>
        <p:spPr bwMode="auto">
          <a:xfrm>
            <a:off x="7968606" y="0"/>
            <a:ext cx="1026147" cy="431800"/>
          </a:xfrm>
          <a:prstGeom prst="rect">
            <a:avLst/>
          </a:prstGeom>
          <a:noFill/>
          <a:ln>
            <a:noFill/>
          </a:ln>
          <a:extLst/>
        </p:spPr>
        <p:txBody>
          <a:bodyPr anchor="ctr"/>
          <a:lstStyle/>
          <a:p>
            <a:pPr algn="ctr"/>
            <a:r>
              <a:rPr lang="zh-CN" altLang="en-US" sz="1600" dirty="0">
                <a:solidFill>
                  <a:srgbClr val="FFFFFF"/>
                </a:solidFill>
                <a:latin typeface="微软雅黑" pitchFamily="34" charset="-122"/>
                <a:ea typeface="微软雅黑" pitchFamily="34" charset="-122"/>
                <a:sym typeface="微软雅黑" pitchFamily="34" charset="-122"/>
              </a:rPr>
              <a:t>善后预防</a:t>
            </a:r>
            <a:endParaRPr lang="zh-CN" altLang="zh-CN" sz="1600" dirty="0">
              <a:solidFill>
                <a:srgbClr val="FFFFFF"/>
              </a:solidFill>
              <a:latin typeface="微软雅黑" pitchFamily="34" charset="-122"/>
              <a:ea typeface="微软雅黑" pitchFamily="34" charset="-122"/>
              <a:sym typeface="微软雅黑" pitchFamily="34" charset="-122"/>
            </a:endParaRPr>
          </a:p>
        </p:txBody>
      </p:sp>
      <p:sp>
        <p:nvSpPr>
          <p:cNvPr id="16" name="矩形 3"/>
          <p:cNvSpPr>
            <a:spLocks noChangeArrowheads="1"/>
          </p:cNvSpPr>
          <p:nvPr/>
        </p:nvSpPr>
        <p:spPr bwMode="auto">
          <a:xfrm>
            <a:off x="6905220" y="0"/>
            <a:ext cx="1074828" cy="431800"/>
          </a:xfrm>
          <a:prstGeom prst="rect">
            <a:avLst/>
          </a:prstGeom>
          <a:solidFill>
            <a:srgbClr val="FF9500"/>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r>
              <a:rPr lang="zh-CN" altLang="en-US" sz="1600" dirty="0">
                <a:solidFill>
                  <a:srgbClr val="FFFFFF"/>
                </a:solidFill>
                <a:latin typeface="微软雅黑" pitchFamily="34" charset="-122"/>
                <a:ea typeface="微软雅黑" pitchFamily="34" charset="-122"/>
                <a:sym typeface="微软雅黑" pitchFamily="34" charset="-122"/>
              </a:rPr>
              <a:t>处理方法</a:t>
            </a:r>
            <a:endParaRPr lang="zh-CN" altLang="zh-CN" sz="1600" dirty="0">
              <a:solidFill>
                <a:srgbClr val="FFFFFF"/>
              </a:solidFill>
              <a:latin typeface="微软雅黑" pitchFamily="34" charset="-122"/>
              <a:ea typeface="微软雅黑" pitchFamily="34" charset="-122"/>
              <a:sym typeface="微软雅黑" pitchFamily="34" charset="-122"/>
            </a:endParaRPr>
          </a:p>
        </p:txBody>
      </p:sp>
      <p:sp>
        <p:nvSpPr>
          <p:cNvPr id="17" name="矩形 3"/>
          <p:cNvSpPr>
            <a:spLocks noChangeArrowheads="1"/>
          </p:cNvSpPr>
          <p:nvPr/>
        </p:nvSpPr>
        <p:spPr bwMode="auto">
          <a:xfrm>
            <a:off x="5740234" y="0"/>
            <a:ext cx="1164986" cy="431800"/>
          </a:xfrm>
          <a:prstGeom prst="rect">
            <a:avLst/>
          </a:prstGeom>
          <a:noFill/>
          <a:ln>
            <a:noFill/>
          </a:ln>
          <a:extLst/>
        </p:spPr>
        <p:txBody>
          <a:bodyPr anchor="ctr"/>
          <a:lstStyle/>
          <a:p>
            <a:pPr algn="ctr"/>
            <a:r>
              <a:rPr lang="zh-CN" altLang="en-US" sz="1600" dirty="0">
                <a:solidFill>
                  <a:srgbClr val="FFFFFF"/>
                </a:solidFill>
                <a:latin typeface="微软雅黑" pitchFamily="34" charset="-122"/>
                <a:ea typeface="微软雅黑" pitchFamily="34" charset="-122"/>
                <a:sym typeface="微软雅黑" pitchFamily="34" charset="-122"/>
              </a:rPr>
              <a:t>处理原则</a:t>
            </a:r>
            <a:endParaRPr lang="zh-CN" altLang="zh-CN" sz="1600" dirty="0">
              <a:solidFill>
                <a:srgbClr val="FFFFFF"/>
              </a:solidFill>
              <a:latin typeface="微软雅黑" pitchFamily="34" charset="-122"/>
              <a:ea typeface="微软雅黑" pitchFamily="34" charset="-122"/>
              <a:sym typeface="微软雅黑" pitchFamily="34" charset="-122"/>
            </a:endParaRPr>
          </a:p>
        </p:txBody>
      </p:sp>
      <p:sp>
        <p:nvSpPr>
          <p:cNvPr id="18" name="椭圆 19"/>
          <p:cNvSpPr>
            <a:spLocks noChangeArrowheads="1"/>
          </p:cNvSpPr>
          <p:nvPr/>
        </p:nvSpPr>
        <p:spPr bwMode="auto">
          <a:xfrm>
            <a:off x="270646" y="36512"/>
            <a:ext cx="358775" cy="358775"/>
          </a:xfrm>
          <a:prstGeom prst="ellipse">
            <a:avLst/>
          </a:prstGeom>
          <a:solidFill>
            <a:srgbClr val="FFFFFF">
              <a:alpha val="34000"/>
            </a:srgbClr>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19" name="五边形 44"/>
          <p:cNvSpPr>
            <a:spLocks noChangeArrowheads="1"/>
          </p:cNvSpPr>
          <p:nvPr/>
        </p:nvSpPr>
        <p:spPr bwMode="auto">
          <a:xfrm>
            <a:off x="0" y="734506"/>
            <a:ext cx="513976" cy="448469"/>
          </a:xfrm>
          <a:prstGeom prst="homePlate">
            <a:avLst>
              <a:gd name="adj" fmla="val 31983"/>
            </a:avLst>
          </a:prstGeom>
          <a:solidFill>
            <a:schemeClr val="bg1">
              <a:lumMod val="65000"/>
            </a:schemeClr>
          </a:solidFill>
          <a:ln>
            <a:noFill/>
          </a:ln>
          <a:extLst/>
        </p:spPr>
        <p:txBody>
          <a:bodyPr anchor="ctr"/>
          <a:lstStyle/>
          <a:p>
            <a:pPr algn="ctr"/>
            <a:endParaRPr lang="zh-CN" altLang="zh-CN">
              <a:solidFill>
                <a:srgbClr val="FFFFFF"/>
              </a:solidFill>
              <a:latin typeface="宋体" pitchFamily="2" charset="-122"/>
              <a:sym typeface="宋体" pitchFamily="2" charset="-122"/>
            </a:endParaRPr>
          </a:p>
        </p:txBody>
      </p:sp>
    </p:spTree>
    <p:extLst>
      <p:ext uri="{BB962C8B-B14F-4D97-AF65-F5344CB8AC3E}">
        <p14:creationId xmlns:p14="http://schemas.microsoft.com/office/powerpoint/2010/main" val="332162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ppt_x</p:attrName>
                                        </p:attrNameLst>
                                      </p:cBhvr>
                                      <p:tavLst>
                                        <p:tav tm="0">
                                          <p:val>
                                            <p:strVal val="#ppt_x"/>
                                          </p:val>
                                        </p:tav>
                                        <p:tav tm="100000">
                                          <p:val>
                                            <p:strVal val="#ppt_x"/>
                                          </p:val>
                                        </p:tav>
                                      </p:tavLst>
                                    </p:anim>
                                    <p:anim calcmode="lin" valueType="num">
                                      <p:cBhvr>
                                        <p:cTn id="9" dur="2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2000"/>
                                        <p:tgtEl>
                                          <p:spTgt spid="8">
                                            <p:txEl>
                                              <p:pRg st="0" end="0"/>
                                            </p:txEl>
                                          </p:spTgt>
                                        </p:tgtEl>
                                      </p:cBhvr>
                                    </p:animEffect>
                                    <p:anim calcmode="lin" valueType="num">
                                      <p:cBhvr>
                                        <p:cTn id="15" dur="2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2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fade">
                                      <p:cBhvr>
                                        <p:cTn id="21" dur="2000"/>
                                        <p:tgtEl>
                                          <p:spTgt spid="10">
                                            <p:txEl>
                                              <p:pRg st="0" end="0"/>
                                            </p:txEl>
                                          </p:spTgt>
                                        </p:tgtEl>
                                      </p:cBhvr>
                                    </p:animEffect>
                                    <p:anim calcmode="lin" valueType="num">
                                      <p:cBhvr>
                                        <p:cTn id="22" dur="2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3" dur="2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2000"/>
                                        <p:tgtEl>
                                          <p:spTgt spid="11"/>
                                        </p:tgtEl>
                                      </p:cBhvr>
                                    </p:animEffect>
                                    <p:anim calcmode="lin" valueType="num">
                                      <p:cBhvr>
                                        <p:cTn id="29" dur="2000" fill="hold"/>
                                        <p:tgtEl>
                                          <p:spTgt spid="11"/>
                                        </p:tgtEl>
                                        <p:attrNameLst>
                                          <p:attrName>ppt_x</p:attrName>
                                        </p:attrNameLst>
                                      </p:cBhvr>
                                      <p:tavLst>
                                        <p:tav tm="0">
                                          <p:val>
                                            <p:strVal val="#ppt_x"/>
                                          </p:val>
                                        </p:tav>
                                        <p:tav tm="100000">
                                          <p:val>
                                            <p:strVal val="#ppt_x"/>
                                          </p:val>
                                        </p:tav>
                                      </p:tavLst>
                                    </p:anim>
                                    <p:anim calcmode="lin" valueType="num">
                                      <p:cBhvr>
                                        <p:cTn id="30" dur="2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06325" y="1216511"/>
            <a:ext cx="7293178" cy="923330"/>
          </a:xfrm>
          <a:prstGeom prst="rect">
            <a:avLst/>
          </a:prstGeom>
        </p:spPr>
        <p:txBody>
          <a:bodyPr wrap="square">
            <a:spAutoFit/>
          </a:bodyPr>
          <a:lstStyle/>
          <a:p>
            <a:pPr marL="342900" indent="-342900">
              <a:buFont typeface="Arial" panose="020B0604020202020204" pitchFamily="34" charset="0"/>
              <a:buChar char="•"/>
            </a:pPr>
            <a:r>
              <a:rPr lang="zh-CN" altLang="en-US" dirty="0" smtClean="0">
                <a:latin typeface="微软雅黑" panose="020B0503020204020204" pitchFamily="34" charset="-122"/>
                <a:ea typeface="微软雅黑" panose="020B0503020204020204" pitchFamily="34" charset="-122"/>
              </a:rPr>
              <a:t>老师</a:t>
            </a:r>
            <a:r>
              <a:rPr lang="zh-CN" altLang="en-US" dirty="0">
                <a:latin typeface="微软雅黑" panose="020B0503020204020204" pitchFamily="34" charset="-122"/>
                <a:ea typeface="微软雅黑" panose="020B0503020204020204" pitchFamily="34" charset="-122"/>
              </a:rPr>
              <a:t>上课</a:t>
            </a:r>
            <a:r>
              <a:rPr lang="en-US" altLang="zh-CN" dirty="0">
                <a:latin typeface="微软雅黑" panose="020B0503020204020204" pitchFamily="34" charset="-122"/>
                <a:ea typeface="微软雅黑" panose="020B0503020204020204" pitchFamily="34" charset="-122"/>
              </a:rPr>
              <a:t>5</a:t>
            </a:r>
            <a:r>
              <a:rPr lang="zh-CN" altLang="en-US" dirty="0">
                <a:latin typeface="微软雅黑" panose="020B0503020204020204" pitchFamily="34" charset="-122"/>
                <a:ea typeface="微软雅黑" panose="020B0503020204020204" pitchFamily="34" charset="-122"/>
              </a:rPr>
              <a:t>分钟不到，有学生就提出要上厕所，老师明显怀疑学生的动机，说到</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才上课不到</a:t>
            </a:r>
            <a:r>
              <a:rPr lang="en-US" altLang="zh-CN" dirty="0">
                <a:latin typeface="微软雅黑" panose="020B0503020204020204" pitchFamily="34" charset="-122"/>
                <a:ea typeface="微软雅黑" panose="020B0503020204020204" pitchFamily="34" charset="-122"/>
              </a:rPr>
              <a:t>5</a:t>
            </a:r>
            <a:r>
              <a:rPr lang="zh-CN" altLang="en-US" dirty="0">
                <a:latin typeface="微软雅黑" panose="020B0503020204020204" pitchFamily="34" charset="-122"/>
                <a:ea typeface="微软雅黑" panose="020B0503020204020204" pitchFamily="34" charset="-122"/>
              </a:rPr>
              <a:t>分钟，你这不是</a:t>
            </a:r>
            <a:r>
              <a:rPr lang="zh-CN" altLang="en-US" dirty="0" smtClean="0">
                <a:latin typeface="微软雅黑" panose="020B0503020204020204" pitchFamily="34" charset="-122"/>
                <a:ea typeface="微软雅黑" panose="020B0503020204020204" pitchFamily="34" charset="-122"/>
              </a:rPr>
              <a:t>搞笑吗</a:t>
            </a:r>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没有明确学生可以离开</a:t>
            </a:r>
            <a:r>
              <a:rPr lang="zh-CN" altLang="en-US" dirty="0" smtClean="0">
                <a:latin typeface="微软雅黑" panose="020B0503020204020204" pitchFamily="34" charset="-122"/>
                <a:ea typeface="微软雅黑" panose="020B0503020204020204" pitchFamily="34" charset="-122"/>
              </a:rPr>
              <a:t>。</a:t>
            </a:r>
            <a:endParaRPr lang="en-US" altLang="zh-CN" dirty="0" smtClean="0">
              <a:latin typeface="微软雅黑" panose="020B0503020204020204" pitchFamily="34" charset="-122"/>
              <a:ea typeface="微软雅黑" panose="020B0503020204020204" pitchFamily="34" charset="-122"/>
            </a:endParaRPr>
          </a:p>
        </p:txBody>
      </p:sp>
      <p:sp>
        <p:nvSpPr>
          <p:cNvPr id="3" name="矩形 2"/>
          <p:cNvSpPr/>
          <p:nvPr/>
        </p:nvSpPr>
        <p:spPr>
          <a:xfrm>
            <a:off x="1300990" y="734506"/>
            <a:ext cx="1800200" cy="432048"/>
          </a:xfrm>
          <a:prstGeom prst="rect">
            <a:avLst/>
          </a:prstGeom>
          <a:no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zh-CN" altLang="en-US" sz="2400" dirty="0">
                <a:latin typeface="微软雅黑" panose="020B0503020204020204" pitchFamily="34" charset="-122"/>
                <a:ea typeface="微软雅黑" panose="020B0503020204020204" pitchFamily="34" charset="-122"/>
              </a:rPr>
              <a:t>我</a:t>
            </a:r>
            <a:r>
              <a:rPr lang="zh-CN" altLang="en-US" sz="2400" dirty="0" smtClean="0">
                <a:latin typeface="微软雅黑" panose="020B0503020204020204" pitchFamily="34" charset="-122"/>
                <a:ea typeface="微软雅黑" panose="020B0503020204020204" pitchFamily="34" charset="-122"/>
              </a:rPr>
              <a:t>要投诉</a:t>
            </a:r>
            <a:endParaRPr lang="zh-CN" altLang="en-US" sz="2400" dirty="0">
              <a:latin typeface="微软雅黑" panose="020B0503020204020204" pitchFamily="34" charset="-122"/>
              <a:ea typeface="微软雅黑" panose="020B0503020204020204" pitchFamily="34" charset="-122"/>
            </a:endParaRPr>
          </a:p>
        </p:txBody>
      </p:sp>
      <p:grpSp>
        <p:nvGrpSpPr>
          <p:cNvPr id="22" name="组合 41324"/>
          <p:cNvGrpSpPr>
            <a:grpSpLocks/>
          </p:cNvGrpSpPr>
          <p:nvPr/>
        </p:nvGrpSpPr>
        <p:grpSpPr bwMode="auto">
          <a:xfrm>
            <a:off x="797642" y="697546"/>
            <a:ext cx="485017" cy="485429"/>
            <a:chOff x="0" y="0"/>
            <a:chExt cx="1568" cy="1572"/>
          </a:xfrm>
        </p:grpSpPr>
        <p:sp>
          <p:nvSpPr>
            <p:cNvPr id="23" name="Oval 15"/>
            <p:cNvSpPr>
              <a:spLocks noChangeArrowheads="1"/>
            </p:cNvSpPr>
            <p:nvPr/>
          </p:nvSpPr>
          <p:spPr bwMode="auto">
            <a:xfrm>
              <a:off x="0" y="0"/>
              <a:ext cx="1568" cy="1572"/>
            </a:xfrm>
            <a:prstGeom prst="ellipse">
              <a:avLst/>
            </a:prstGeom>
            <a:solidFill>
              <a:srgbClr val="16C5CA"/>
            </a:solidFill>
            <a:ln>
              <a:noFill/>
            </a:ln>
            <a:extLst>
              <a:ext uri="{91240B29-F687-4F45-9708-019B960494DF}">
                <a14:hiddenLine xmlns:a14="http://schemas.microsoft.com/office/drawing/2010/main" w="9525">
                  <a:solidFill>
                    <a:srgbClr val="000000"/>
                  </a:solidFill>
                  <a:round/>
                  <a:headEnd/>
                  <a:tailEnd/>
                </a14:hiddenLine>
              </a:ext>
            </a:extLst>
          </p:spPr>
          <p:txBody>
            <a:bodyPr lIns="91732" tIns="45865" rIns="91732" bIns="45865"/>
            <a:lstStyle>
              <a:lvl1pPr>
                <a:defRPr sz="1200">
                  <a:solidFill>
                    <a:schemeClr val="tx1"/>
                  </a:solidFill>
                  <a:latin typeface="Arial" pitchFamily="34" charset="0"/>
                  <a:ea typeface="宋体" pitchFamily="2" charset="-122"/>
                </a:defRPr>
              </a:lvl1pPr>
              <a:lvl2pPr>
                <a:defRPr sz="1200">
                  <a:solidFill>
                    <a:schemeClr val="tx1"/>
                  </a:solidFill>
                  <a:latin typeface="Arial" pitchFamily="34" charset="0"/>
                  <a:ea typeface="宋体" pitchFamily="2" charset="-122"/>
                </a:defRPr>
              </a:lvl2pPr>
              <a:lvl3pPr>
                <a:defRPr sz="1200">
                  <a:solidFill>
                    <a:schemeClr val="tx1"/>
                  </a:solidFill>
                  <a:latin typeface="Arial" pitchFamily="34" charset="0"/>
                  <a:ea typeface="宋体" pitchFamily="2" charset="-122"/>
                </a:defRPr>
              </a:lvl3pPr>
              <a:lvl4pPr>
                <a:defRPr sz="1200">
                  <a:solidFill>
                    <a:schemeClr val="tx1"/>
                  </a:solidFill>
                  <a:latin typeface="Arial" pitchFamily="34" charset="0"/>
                  <a:ea typeface="宋体" pitchFamily="2" charset="-122"/>
                </a:defRPr>
              </a:lvl4pPr>
              <a:lvl5pPr>
                <a:defRPr sz="1200">
                  <a:solidFill>
                    <a:schemeClr val="tx1"/>
                  </a:solidFill>
                  <a:latin typeface="Arial" pitchFamily="34" charset="0"/>
                  <a:ea typeface="宋体" pitchFamily="2" charset="-122"/>
                </a:defRPr>
              </a:lvl5pPr>
              <a:lvl6pPr fontAlgn="base">
                <a:spcBef>
                  <a:spcPct val="0"/>
                </a:spcBef>
                <a:spcAft>
                  <a:spcPct val="0"/>
                </a:spcAft>
                <a:buFont typeface="Arial" pitchFamily="34" charset="0"/>
                <a:defRPr sz="1200">
                  <a:solidFill>
                    <a:schemeClr val="tx1"/>
                  </a:solidFill>
                  <a:latin typeface="Arial" pitchFamily="34" charset="0"/>
                  <a:ea typeface="宋体" pitchFamily="2" charset="-122"/>
                </a:defRPr>
              </a:lvl6pPr>
              <a:lvl7pPr fontAlgn="base">
                <a:spcBef>
                  <a:spcPct val="0"/>
                </a:spcBef>
                <a:spcAft>
                  <a:spcPct val="0"/>
                </a:spcAft>
                <a:buFont typeface="Arial" pitchFamily="34" charset="0"/>
                <a:defRPr sz="1200">
                  <a:solidFill>
                    <a:schemeClr val="tx1"/>
                  </a:solidFill>
                  <a:latin typeface="Arial" pitchFamily="34" charset="0"/>
                  <a:ea typeface="宋体" pitchFamily="2" charset="-122"/>
                </a:defRPr>
              </a:lvl7pPr>
              <a:lvl8pPr fontAlgn="base">
                <a:spcBef>
                  <a:spcPct val="0"/>
                </a:spcBef>
                <a:spcAft>
                  <a:spcPct val="0"/>
                </a:spcAft>
                <a:buFont typeface="Arial" pitchFamily="34" charset="0"/>
                <a:defRPr sz="1200">
                  <a:solidFill>
                    <a:schemeClr val="tx1"/>
                  </a:solidFill>
                  <a:latin typeface="Arial" pitchFamily="34" charset="0"/>
                  <a:ea typeface="宋体" pitchFamily="2" charset="-122"/>
                </a:defRPr>
              </a:lvl8pPr>
              <a:lvl9pPr fontAlgn="base">
                <a:spcBef>
                  <a:spcPct val="0"/>
                </a:spcBef>
                <a:spcAft>
                  <a:spcPct val="0"/>
                </a:spcAft>
                <a:buFont typeface="Arial" pitchFamily="34" charset="0"/>
                <a:defRPr sz="1200">
                  <a:solidFill>
                    <a:schemeClr val="tx1"/>
                  </a:solidFill>
                  <a:latin typeface="Arial" pitchFamily="34" charset="0"/>
                  <a:ea typeface="宋体" pitchFamily="2" charset="-122"/>
                </a:defRPr>
              </a:lvl9pPr>
            </a:lstStyle>
            <a:p>
              <a:endParaRPr lang="zh-CN" altLang="en-US" sz="1700">
                <a:solidFill>
                  <a:srgbClr val="000000"/>
                </a:solidFill>
                <a:latin typeface="Calibri" pitchFamily="34" charset="0"/>
                <a:sym typeface="宋体" pitchFamily="2" charset="-122"/>
              </a:endParaRPr>
            </a:p>
          </p:txBody>
        </p:sp>
        <p:sp>
          <p:nvSpPr>
            <p:cNvPr id="24" name="Freeform 18"/>
            <p:cNvSpPr>
              <a:spLocks noChangeArrowheads="1"/>
            </p:cNvSpPr>
            <p:nvPr/>
          </p:nvSpPr>
          <p:spPr bwMode="auto">
            <a:xfrm>
              <a:off x="270" y="270"/>
              <a:ext cx="1298" cy="1297"/>
            </a:xfrm>
            <a:custGeom>
              <a:avLst/>
              <a:gdLst>
                <a:gd name="T0" fmla="*/ 198 w 293"/>
                <a:gd name="T1" fmla="*/ 34 h 293"/>
                <a:gd name="T2" fmla="*/ 190 w 293"/>
                <a:gd name="T3" fmla="*/ 27 h 293"/>
                <a:gd name="T4" fmla="*/ 181 w 293"/>
                <a:gd name="T5" fmla="*/ 20 h 293"/>
                <a:gd name="T6" fmla="*/ 171 w 293"/>
                <a:gd name="T7" fmla="*/ 14 h 293"/>
                <a:gd name="T8" fmla="*/ 161 w 293"/>
                <a:gd name="T9" fmla="*/ 9 h 293"/>
                <a:gd name="T10" fmla="*/ 151 w 293"/>
                <a:gd name="T11" fmla="*/ 5 h 293"/>
                <a:gd name="T12" fmla="*/ 139 w 293"/>
                <a:gd name="T13" fmla="*/ 2 h 293"/>
                <a:gd name="T14" fmla="*/ 128 w 293"/>
                <a:gd name="T15" fmla="*/ 1 h 293"/>
                <a:gd name="T16" fmla="*/ 116 w 293"/>
                <a:gd name="T17" fmla="*/ 0 h 293"/>
                <a:gd name="T18" fmla="*/ 104 w 293"/>
                <a:gd name="T19" fmla="*/ 1 h 293"/>
                <a:gd name="T20" fmla="*/ 93 w 293"/>
                <a:gd name="T21" fmla="*/ 2 h 293"/>
                <a:gd name="T22" fmla="*/ 81 w 293"/>
                <a:gd name="T23" fmla="*/ 5 h 293"/>
                <a:gd name="T24" fmla="*/ 71 w 293"/>
                <a:gd name="T25" fmla="*/ 9 h 293"/>
                <a:gd name="T26" fmla="*/ 61 w 293"/>
                <a:gd name="T27" fmla="*/ 14 h 293"/>
                <a:gd name="T28" fmla="*/ 51 w 293"/>
                <a:gd name="T29" fmla="*/ 20 h 293"/>
                <a:gd name="T30" fmla="*/ 42 w 293"/>
                <a:gd name="T31" fmla="*/ 27 h 293"/>
                <a:gd name="T32" fmla="*/ 34 w 293"/>
                <a:gd name="T33" fmla="*/ 34 h 293"/>
                <a:gd name="T34" fmla="*/ 26 w 293"/>
                <a:gd name="T35" fmla="*/ 42 h 293"/>
                <a:gd name="T36" fmla="*/ 20 w 293"/>
                <a:gd name="T37" fmla="*/ 51 h 293"/>
                <a:gd name="T38" fmla="*/ 14 w 293"/>
                <a:gd name="T39" fmla="*/ 61 h 293"/>
                <a:gd name="T40" fmla="*/ 9 w 293"/>
                <a:gd name="T41" fmla="*/ 71 h 293"/>
                <a:gd name="T42" fmla="*/ 5 w 293"/>
                <a:gd name="T43" fmla="*/ 82 h 293"/>
                <a:gd name="T44" fmla="*/ 2 w 293"/>
                <a:gd name="T45" fmla="*/ 93 h 293"/>
                <a:gd name="T46" fmla="*/ 0 w 293"/>
                <a:gd name="T47" fmla="*/ 104 h 293"/>
                <a:gd name="T48" fmla="*/ 0 w 293"/>
                <a:gd name="T49" fmla="*/ 116 h 293"/>
                <a:gd name="T50" fmla="*/ 0 w 293"/>
                <a:gd name="T51" fmla="*/ 128 h 293"/>
                <a:gd name="T52" fmla="*/ 2 w 293"/>
                <a:gd name="T53" fmla="*/ 140 h 293"/>
                <a:gd name="T54" fmla="*/ 5 w 293"/>
                <a:gd name="T55" fmla="*/ 151 h 293"/>
                <a:gd name="T56" fmla="*/ 9 w 293"/>
                <a:gd name="T57" fmla="*/ 161 h 293"/>
                <a:gd name="T58" fmla="*/ 14 w 293"/>
                <a:gd name="T59" fmla="*/ 172 h 293"/>
                <a:gd name="T60" fmla="*/ 20 w 293"/>
                <a:gd name="T61" fmla="*/ 181 h 293"/>
                <a:gd name="T62" fmla="*/ 26 w 293"/>
                <a:gd name="T63" fmla="*/ 190 h 293"/>
                <a:gd name="T64" fmla="*/ 34 w 293"/>
                <a:gd name="T65" fmla="*/ 198 h 293"/>
                <a:gd name="T66" fmla="*/ 293 w 293"/>
                <a:gd name="T67" fmla="*/ 129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93" h="293">
                  <a:moveTo>
                    <a:pt x="293" y="129"/>
                  </a:moveTo>
                  <a:cubicBezTo>
                    <a:pt x="198" y="34"/>
                    <a:pt x="198" y="34"/>
                    <a:pt x="198" y="34"/>
                  </a:cubicBezTo>
                  <a:cubicBezTo>
                    <a:pt x="194" y="30"/>
                    <a:pt x="194" y="30"/>
                    <a:pt x="194" y="30"/>
                  </a:cubicBezTo>
                  <a:cubicBezTo>
                    <a:pt x="190" y="27"/>
                    <a:pt x="190" y="27"/>
                    <a:pt x="190" y="27"/>
                  </a:cubicBezTo>
                  <a:cubicBezTo>
                    <a:pt x="185" y="23"/>
                    <a:pt x="185" y="23"/>
                    <a:pt x="185" y="23"/>
                  </a:cubicBezTo>
                  <a:cubicBezTo>
                    <a:pt x="181" y="20"/>
                    <a:pt x="181" y="20"/>
                    <a:pt x="181" y="20"/>
                  </a:cubicBezTo>
                  <a:cubicBezTo>
                    <a:pt x="176" y="17"/>
                    <a:pt x="176" y="17"/>
                    <a:pt x="176" y="17"/>
                  </a:cubicBezTo>
                  <a:cubicBezTo>
                    <a:pt x="171" y="14"/>
                    <a:pt x="171" y="14"/>
                    <a:pt x="171" y="14"/>
                  </a:cubicBezTo>
                  <a:cubicBezTo>
                    <a:pt x="166" y="11"/>
                    <a:pt x="166" y="11"/>
                    <a:pt x="166" y="11"/>
                  </a:cubicBezTo>
                  <a:cubicBezTo>
                    <a:pt x="161" y="9"/>
                    <a:pt x="161" y="9"/>
                    <a:pt x="161" y="9"/>
                  </a:cubicBezTo>
                  <a:cubicBezTo>
                    <a:pt x="156" y="7"/>
                    <a:pt x="156" y="7"/>
                    <a:pt x="156" y="7"/>
                  </a:cubicBezTo>
                  <a:cubicBezTo>
                    <a:pt x="151" y="5"/>
                    <a:pt x="151" y="5"/>
                    <a:pt x="151" y="5"/>
                  </a:cubicBezTo>
                  <a:cubicBezTo>
                    <a:pt x="145" y="4"/>
                    <a:pt x="145" y="4"/>
                    <a:pt x="145" y="4"/>
                  </a:cubicBezTo>
                  <a:cubicBezTo>
                    <a:pt x="139" y="2"/>
                    <a:pt x="139" y="2"/>
                    <a:pt x="139" y="2"/>
                  </a:cubicBezTo>
                  <a:cubicBezTo>
                    <a:pt x="134" y="1"/>
                    <a:pt x="134" y="1"/>
                    <a:pt x="134" y="1"/>
                  </a:cubicBezTo>
                  <a:cubicBezTo>
                    <a:pt x="128" y="1"/>
                    <a:pt x="128" y="1"/>
                    <a:pt x="128" y="1"/>
                  </a:cubicBezTo>
                  <a:cubicBezTo>
                    <a:pt x="122" y="0"/>
                    <a:pt x="122" y="0"/>
                    <a:pt x="122" y="0"/>
                  </a:cubicBezTo>
                  <a:cubicBezTo>
                    <a:pt x="116" y="0"/>
                    <a:pt x="116" y="0"/>
                    <a:pt x="116" y="0"/>
                  </a:cubicBezTo>
                  <a:cubicBezTo>
                    <a:pt x="110" y="0"/>
                    <a:pt x="110" y="0"/>
                    <a:pt x="110" y="0"/>
                  </a:cubicBezTo>
                  <a:cubicBezTo>
                    <a:pt x="104" y="1"/>
                    <a:pt x="104" y="1"/>
                    <a:pt x="104" y="1"/>
                  </a:cubicBezTo>
                  <a:cubicBezTo>
                    <a:pt x="98" y="1"/>
                    <a:pt x="98" y="1"/>
                    <a:pt x="98" y="1"/>
                  </a:cubicBezTo>
                  <a:cubicBezTo>
                    <a:pt x="93" y="2"/>
                    <a:pt x="93" y="2"/>
                    <a:pt x="93" y="2"/>
                  </a:cubicBezTo>
                  <a:cubicBezTo>
                    <a:pt x="87" y="4"/>
                    <a:pt x="87" y="4"/>
                    <a:pt x="87" y="4"/>
                  </a:cubicBezTo>
                  <a:cubicBezTo>
                    <a:pt x="81" y="5"/>
                    <a:pt x="81" y="5"/>
                    <a:pt x="81" y="5"/>
                  </a:cubicBezTo>
                  <a:cubicBezTo>
                    <a:pt x="76" y="7"/>
                    <a:pt x="76" y="7"/>
                    <a:pt x="76" y="7"/>
                  </a:cubicBezTo>
                  <a:cubicBezTo>
                    <a:pt x="71" y="9"/>
                    <a:pt x="71" y="9"/>
                    <a:pt x="71" y="9"/>
                  </a:cubicBezTo>
                  <a:cubicBezTo>
                    <a:pt x="66" y="11"/>
                    <a:pt x="66" y="11"/>
                    <a:pt x="66" y="11"/>
                  </a:cubicBezTo>
                  <a:cubicBezTo>
                    <a:pt x="61" y="14"/>
                    <a:pt x="61" y="14"/>
                    <a:pt x="61" y="14"/>
                  </a:cubicBezTo>
                  <a:cubicBezTo>
                    <a:pt x="56" y="17"/>
                    <a:pt x="56" y="17"/>
                    <a:pt x="56" y="17"/>
                  </a:cubicBezTo>
                  <a:cubicBezTo>
                    <a:pt x="51" y="20"/>
                    <a:pt x="51" y="20"/>
                    <a:pt x="51" y="20"/>
                  </a:cubicBezTo>
                  <a:cubicBezTo>
                    <a:pt x="46" y="23"/>
                    <a:pt x="46" y="23"/>
                    <a:pt x="46" y="23"/>
                  </a:cubicBezTo>
                  <a:cubicBezTo>
                    <a:pt x="42" y="27"/>
                    <a:pt x="42" y="27"/>
                    <a:pt x="42" y="27"/>
                  </a:cubicBezTo>
                  <a:cubicBezTo>
                    <a:pt x="38" y="30"/>
                    <a:pt x="38" y="30"/>
                    <a:pt x="38" y="30"/>
                  </a:cubicBezTo>
                  <a:cubicBezTo>
                    <a:pt x="34" y="34"/>
                    <a:pt x="34" y="34"/>
                    <a:pt x="34" y="34"/>
                  </a:cubicBezTo>
                  <a:cubicBezTo>
                    <a:pt x="30" y="38"/>
                    <a:pt x="30" y="38"/>
                    <a:pt x="30" y="38"/>
                  </a:cubicBezTo>
                  <a:cubicBezTo>
                    <a:pt x="26" y="42"/>
                    <a:pt x="26" y="42"/>
                    <a:pt x="26" y="42"/>
                  </a:cubicBezTo>
                  <a:cubicBezTo>
                    <a:pt x="23" y="47"/>
                    <a:pt x="23" y="47"/>
                    <a:pt x="23" y="47"/>
                  </a:cubicBezTo>
                  <a:cubicBezTo>
                    <a:pt x="20" y="51"/>
                    <a:pt x="20" y="51"/>
                    <a:pt x="20" y="51"/>
                  </a:cubicBezTo>
                  <a:cubicBezTo>
                    <a:pt x="17" y="56"/>
                    <a:pt x="17" y="56"/>
                    <a:pt x="17" y="56"/>
                  </a:cubicBezTo>
                  <a:cubicBezTo>
                    <a:pt x="14" y="61"/>
                    <a:pt x="14" y="61"/>
                    <a:pt x="14" y="61"/>
                  </a:cubicBezTo>
                  <a:cubicBezTo>
                    <a:pt x="11" y="66"/>
                    <a:pt x="11" y="66"/>
                    <a:pt x="11" y="66"/>
                  </a:cubicBezTo>
                  <a:cubicBezTo>
                    <a:pt x="9" y="71"/>
                    <a:pt x="9" y="71"/>
                    <a:pt x="9" y="71"/>
                  </a:cubicBezTo>
                  <a:cubicBezTo>
                    <a:pt x="7" y="76"/>
                    <a:pt x="7" y="76"/>
                    <a:pt x="7" y="76"/>
                  </a:cubicBezTo>
                  <a:cubicBezTo>
                    <a:pt x="5" y="82"/>
                    <a:pt x="5" y="82"/>
                    <a:pt x="5" y="82"/>
                  </a:cubicBezTo>
                  <a:cubicBezTo>
                    <a:pt x="3" y="87"/>
                    <a:pt x="3" y="87"/>
                    <a:pt x="3" y="87"/>
                  </a:cubicBezTo>
                  <a:cubicBezTo>
                    <a:pt x="2" y="93"/>
                    <a:pt x="2" y="93"/>
                    <a:pt x="2" y="93"/>
                  </a:cubicBezTo>
                  <a:cubicBezTo>
                    <a:pt x="1" y="99"/>
                    <a:pt x="1" y="99"/>
                    <a:pt x="1" y="99"/>
                  </a:cubicBezTo>
                  <a:cubicBezTo>
                    <a:pt x="0" y="104"/>
                    <a:pt x="0" y="104"/>
                    <a:pt x="0" y="104"/>
                  </a:cubicBezTo>
                  <a:cubicBezTo>
                    <a:pt x="0" y="110"/>
                    <a:pt x="0" y="110"/>
                    <a:pt x="0" y="110"/>
                  </a:cubicBezTo>
                  <a:cubicBezTo>
                    <a:pt x="0" y="116"/>
                    <a:pt x="0" y="116"/>
                    <a:pt x="0" y="116"/>
                  </a:cubicBezTo>
                  <a:cubicBezTo>
                    <a:pt x="0" y="122"/>
                    <a:pt x="0" y="122"/>
                    <a:pt x="0" y="122"/>
                  </a:cubicBezTo>
                  <a:cubicBezTo>
                    <a:pt x="0" y="128"/>
                    <a:pt x="0" y="128"/>
                    <a:pt x="0" y="128"/>
                  </a:cubicBezTo>
                  <a:cubicBezTo>
                    <a:pt x="1" y="134"/>
                    <a:pt x="1" y="134"/>
                    <a:pt x="1" y="134"/>
                  </a:cubicBezTo>
                  <a:cubicBezTo>
                    <a:pt x="2" y="140"/>
                    <a:pt x="2" y="140"/>
                    <a:pt x="2" y="140"/>
                  </a:cubicBezTo>
                  <a:cubicBezTo>
                    <a:pt x="3" y="145"/>
                    <a:pt x="3" y="145"/>
                    <a:pt x="3" y="145"/>
                  </a:cubicBezTo>
                  <a:cubicBezTo>
                    <a:pt x="5" y="151"/>
                    <a:pt x="5" y="151"/>
                    <a:pt x="5" y="151"/>
                  </a:cubicBezTo>
                  <a:cubicBezTo>
                    <a:pt x="7" y="156"/>
                    <a:pt x="7" y="156"/>
                    <a:pt x="7" y="156"/>
                  </a:cubicBezTo>
                  <a:cubicBezTo>
                    <a:pt x="9" y="161"/>
                    <a:pt x="9" y="161"/>
                    <a:pt x="9" y="161"/>
                  </a:cubicBezTo>
                  <a:cubicBezTo>
                    <a:pt x="11" y="167"/>
                    <a:pt x="11" y="167"/>
                    <a:pt x="11" y="167"/>
                  </a:cubicBezTo>
                  <a:cubicBezTo>
                    <a:pt x="14" y="172"/>
                    <a:pt x="14" y="172"/>
                    <a:pt x="14" y="172"/>
                  </a:cubicBezTo>
                  <a:cubicBezTo>
                    <a:pt x="17" y="176"/>
                    <a:pt x="17" y="176"/>
                    <a:pt x="17" y="176"/>
                  </a:cubicBezTo>
                  <a:cubicBezTo>
                    <a:pt x="20" y="181"/>
                    <a:pt x="20" y="181"/>
                    <a:pt x="20" y="181"/>
                  </a:cubicBezTo>
                  <a:cubicBezTo>
                    <a:pt x="23" y="186"/>
                    <a:pt x="23" y="186"/>
                    <a:pt x="23" y="186"/>
                  </a:cubicBezTo>
                  <a:cubicBezTo>
                    <a:pt x="26" y="190"/>
                    <a:pt x="26" y="190"/>
                    <a:pt x="26" y="190"/>
                  </a:cubicBezTo>
                  <a:cubicBezTo>
                    <a:pt x="30" y="194"/>
                    <a:pt x="30" y="194"/>
                    <a:pt x="30" y="194"/>
                  </a:cubicBezTo>
                  <a:cubicBezTo>
                    <a:pt x="34" y="198"/>
                    <a:pt x="34" y="198"/>
                    <a:pt x="34" y="198"/>
                  </a:cubicBezTo>
                  <a:cubicBezTo>
                    <a:pt x="128" y="293"/>
                    <a:pt x="128" y="293"/>
                    <a:pt x="128" y="293"/>
                  </a:cubicBezTo>
                  <a:cubicBezTo>
                    <a:pt x="216" y="287"/>
                    <a:pt x="287" y="217"/>
                    <a:pt x="293" y="129"/>
                  </a:cubicBezTo>
                  <a:close/>
                </a:path>
              </a:pathLst>
            </a:custGeom>
            <a:solidFill>
              <a:srgbClr val="049DA3"/>
            </a:solidFill>
            <a:ln>
              <a:noFill/>
            </a:ln>
            <a:extLst>
              <a:ext uri="{91240B29-F687-4F45-9708-019B960494DF}">
                <a14:hiddenLine xmlns:a14="http://schemas.microsoft.com/office/drawing/2010/main" w="9525">
                  <a:solidFill>
                    <a:srgbClr val="000000"/>
                  </a:solidFill>
                  <a:round/>
                  <a:headEnd/>
                  <a:tailEnd/>
                </a14:hiddenLine>
              </a:ext>
            </a:extLst>
          </p:spPr>
          <p:txBody>
            <a:bodyPr lIns="91732" tIns="45865" rIns="91732" bIns="45865"/>
            <a:lstStyle>
              <a:lvl1pPr>
                <a:defRPr sz="1200">
                  <a:solidFill>
                    <a:schemeClr val="tx1"/>
                  </a:solidFill>
                  <a:latin typeface="Arial" pitchFamily="34" charset="0"/>
                  <a:ea typeface="宋体" pitchFamily="2" charset="-122"/>
                </a:defRPr>
              </a:lvl1pPr>
              <a:lvl2pPr>
                <a:defRPr sz="1200">
                  <a:solidFill>
                    <a:schemeClr val="tx1"/>
                  </a:solidFill>
                  <a:latin typeface="Arial" pitchFamily="34" charset="0"/>
                  <a:ea typeface="宋体" pitchFamily="2" charset="-122"/>
                </a:defRPr>
              </a:lvl2pPr>
              <a:lvl3pPr>
                <a:defRPr sz="1200">
                  <a:solidFill>
                    <a:schemeClr val="tx1"/>
                  </a:solidFill>
                  <a:latin typeface="Arial" pitchFamily="34" charset="0"/>
                  <a:ea typeface="宋体" pitchFamily="2" charset="-122"/>
                </a:defRPr>
              </a:lvl3pPr>
              <a:lvl4pPr>
                <a:defRPr sz="1200">
                  <a:solidFill>
                    <a:schemeClr val="tx1"/>
                  </a:solidFill>
                  <a:latin typeface="Arial" pitchFamily="34" charset="0"/>
                  <a:ea typeface="宋体" pitchFamily="2" charset="-122"/>
                </a:defRPr>
              </a:lvl4pPr>
              <a:lvl5pPr>
                <a:defRPr sz="1200">
                  <a:solidFill>
                    <a:schemeClr val="tx1"/>
                  </a:solidFill>
                  <a:latin typeface="Arial" pitchFamily="34" charset="0"/>
                  <a:ea typeface="宋体" pitchFamily="2" charset="-122"/>
                </a:defRPr>
              </a:lvl5pPr>
              <a:lvl6pPr fontAlgn="base">
                <a:spcBef>
                  <a:spcPct val="0"/>
                </a:spcBef>
                <a:spcAft>
                  <a:spcPct val="0"/>
                </a:spcAft>
                <a:buFont typeface="Arial" pitchFamily="34" charset="0"/>
                <a:defRPr sz="1200">
                  <a:solidFill>
                    <a:schemeClr val="tx1"/>
                  </a:solidFill>
                  <a:latin typeface="Arial" pitchFamily="34" charset="0"/>
                  <a:ea typeface="宋体" pitchFamily="2" charset="-122"/>
                </a:defRPr>
              </a:lvl6pPr>
              <a:lvl7pPr fontAlgn="base">
                <a:spcBef>
                  <a:spcPct val="0"/>
                </a:spcBef>
                <a:spcAft>
                  <a:spcPct val="0"/>
                </a:spcAft>
                <a:buFont typeface="Arial" pitchFamily="34" charset="0"/>
                <a:defRPr sz="1200">
                  <a:solidFill>
                    <a:schemeClr val="tx1"/>
                  </a:solidFill>
                  <a:latin typeface="Arial" pitchFamily="34" charset="0"/>
                  <a:ea typeface="宋体" pitchFamily="2" charset="-122"/>
                </a:defRPr>
              </a:lvl7pPr>
              <a:lvl8pPr fontAlgn="base">
                <a:spcBef>
                  <a:spcPct val="0"/>
                </a:spcBef>
                <a:spcAft>
                  <a:spcPct val="0"/>
                </a:spcAft>
                <a:buFont typeface="Arial" pitchFamily="34" charset="0"/>
                <a:defRPr sz="1200">
                  <a:solidFill>
                    <a:schemeClr val="tx1"/>
                  </a:solidFill>
                  <a:latin typeface="Arial" pitchFamily="34" charset="0"/>
                  <a:ea typeface="宋体" pitchFamily="2" charset="-122"/>
                </a:defRPr>
              </a:lvl8pPr>
              <a:lvl9pPr fontAlgn="base">
                <a:spcBef>
                  <a:spcPct val="0"/>
                </a:spcBef>
                <a:spcAft>
                  <a:spcPct val="0"/>
                </a:spcAft>
                <a:buFont typeface="Arial" pitchFamily="34" charset="0"/>
                <a:defRPr sz="1200">
                  <a:solidFill>
                    <a:schemeClr val="tx1"/>
                  </a:solidFill>
                  <a:latin typeface="Arial" pitchFamily="34" charset="0"/>
                  <a:ea typeface="宋体" pitchFamily="2" charset="-122"/>
                </a:defRPr>
              </a:lvl9pPr>
            </a:lstStyle>
            <a:p>
              <a:endParaRPr lang="zh-CN" altLang="en-US" sz="1700">
                <a:solidFill>
                  <a:srgbClr val="000000"/>
                </a:solidFill>
                <a:latin typeface="Calibri" pitchFamily="34" charset="0"/>
                <a:sym typeface="宋体" pitchFamily="2" charset="-122"/>
              </a:endParaRPr>
            </a:p>
          </p:txBody>
        </p:sp>
        <p:sp>
          <p:nvSpPr>
            <p:cNvPr id="25" name="Freeform 60"/>
            <p:cNvSpPr>
              <a:spLocks noEditPoints="1" noChangeArrowheads="1"/>
            </p:cNvSpPr>
            <p:nvPr/>
          </p:nvSpPr>
          <p:spPr bwMode="auto">
            <a:xfrm>
              <a:off x="270" y="270"/>
              <a:ext cx="1028" cy="1027"/>
            </a:xfrm>
            <a:custGeom>
              <a:avLst/>
              <a:gdLst>
                <a:gd name="T0" fmla="*/ 116 w 232"/>
                <a:gd name="T1" fmla="*/ 0 h 232"/>
                <a:gd name="T2" fmla="*/ 232 w 232"/>
                <a:gd name="T3" fmla="*/ 116 h 232"/>
                <a:gd name="T4" fmla="*/ 116 w 232"/>
                <a:gd name="T5" fmla="*/ 232 h 232"/>
                <a:gd name="T6" fmla="*/ 0 w 232"/>
                <a:gd name="T7" fmla="*/ 116 h 232"/>
                <a:gd name="T8" fmla="*/ 116 w 232"/>
                <a:gd name="T9" fmla="*/ 0 h 232"/>
                <a:gd name="T10" fmla="*/ 181 w 232"/>
                <a:gd name="T11" fmla="*/ 104 h 232"/>
                <a:gd name="T12" fmla="*/ 176 w 232"/>
                <a:gd name="T13" fmla="*/ 126 h 232"/>
                <a:gd name="T14" fmla="*/ 163 w 232"/>
                <a:gd name="T15" fmla="*/ 142 h 232"/>
                <a:gd name="T16" fmla="*/ 141 w 232"/>
                <a:gd name="T17" fmla="*/ 150 h 232"/>
                <a:gd name="T18" fmla="*/ 129 w 232"/>
                <a:gd name="T19" fmla="*/ 147 h 232"/>
                <a:gd name="T20" fmla="*/ 125 w 232"/>
                <a:gd name="T21" fmla="*/ 139 h 232"/>
                <a:gd name="T22" fmla="*/ 116 w 232"/>
                <a:gd name="T23" fmla="*/ 147 h 232"/>
                <a:gd name="T24" fmla="*/ 105 w 232"/>
                <a:gd name="T25" fmla="*/ 150 h 232"/>
                <a:gd name="T26" fmla="*/ 82 w 232"/>
                <a:gd name="T27" fmla="*/ 126 h 232"/>
                <a:gd name="T28" fmla="*/ 91 w 232"/>
                <a:gd name="T29" fmla="*/ 99 h 232"/>
                <a:gd name="T30" fmla="*/ 116 w 232"/>
                <a:gd name="T31" fmla="*/ 87 h 232"/>
                <a:gd name="T32" fmla="*/ 131 w 232"/>
                <a:gd name="T33" fmla="*/ 94 h 232"/>
                <a:gd name="T34" fmla="*/ 134 w 232"/>
                <a:gd name="T35" fmla="*/ 89 h 232"/>
                <a:gd name="T36" fmla="*/ 150 w 232"/>
                <a:gd name="T37" fmla="*/ 89 h 232"/>
                <a:gd name="T38" fmla="*/ 140 w 232"/>
                <a:gd name="T39" fmla="*/ 131 h 232"/>
                <a:gd name="T40" fmla="*/ 140 w 232"/>
                <a:gd name="T41" fmla="*/ 132 h 232"/>
                <a:gd name="T42" fmla="*/ 140 w 232"/>
                <a:gd name="T43" fmla="*/ 133 h 232"/>
                <a:gd name="T44" fmla="*/ 143 w 232"/>
                <a:gd name="T45" fmla="*/ 137 h 232"/>
                <a:gd name="T46" fmla="*/ 160 w 232"/>
                <a:gd name="T47" fmla="*/ 125 h 232"/>
                <a:gd name="T48" fmla="*/ 166 w 232"/>
                <a:gd name="T49" fmla="*/ 104 h 232"/>
                <a:gd name="T50" fmla="*/ 152 w 232"/>
                <a:gd name="T51" fmla="*/ 77 h 232"/>
                <a:gd name="T52" fmla="*/ 122 w 232"/>
                <a:gd name="T53" fmla="*/ 69 h 232"/>
                <a:gd name="T54" fmla="*/ 89 w 232"/>
                <a:gd name="T55" fmla="*/ 78 h 232"/>
                <a:gd name="T56" fmla="*/ 67 w 232"/>
                <a:gd name="T57" fmla="*/ 120 h 232"/>
                <a:gd name="T58" fmla="*/ 80 w 232"/>
                <a:gd name="T59" fmla="*/ 152 h 232"/>
                <a:gd name="T60" fmla="*/ 117 w 232"/>
                <a:gd name="T61" fmla="*/ 164 h 232"/>
                <a:gd name="T62" fmla="*/ 157 w 232"/>
                <a:gd name="T63" fmla="*/ 151 h 232"/>
                <a:gd name="T64" fmla="*/ 165 w 232"/>
                <a:gd name="T65" fmla="*/ 162 h 232"/>
                <a:gd name="T66" fmla="*/ 115 w 232"/>
                <a:gd name="T67" fmla="*/ 179 h 232"/>
                <a:gd name="T68" fmla="*/ 91 w 232"/>
                <a:gd name="T69" fmla="*/ 175 h 232"/>
                <a:gd name="T70" fmla="*/ 71 w 232"/>
                <a:gd name="T71" fmla="*/ 164 h 232"/>
                <a:gd name="T72" fmla="*/ 51 w 232"/>
                <a:gd name="T73" fmla="*/ 121 h 232"/>
                <a:gd name="T74" fmla="*/ 66 w 232"/>
                <a:gd name="T75" fmla="*/ 79 h 232"/>
                <a:gd name="T76" fmla="*/ 91 w 232"/>
                <a:gd name="T77" fmla="*/ 60 h 232"/>
                <a:gd name="T78" fmla="*/ 122 w 232"/>
                <a:gd name="T79" fmla="*/ 54 h 232"/>
                <a:gd name="T80" fmla="*/ 163 w 232"/>
                <a:gd name="T81" fmla="*/ 66 h 232"/>
                <a:gd name="T82" fmla="*/ 181 w 232"/>
                <a:gd name="T83" fmla="*/ 104 h 232"/>
                <a:gd name="T84" fmla="*/ 126 w 232"/>
                <a:gd name="T85" fmla="*/ 109 h 232"/>
                <a:gd name="T86" fmla="*/ 123 w 232"/>
                <a:gd name="T87" fmla="*/ 102 h 232"/>
                <a:gd name="T88" fmla="*/ 117 w 232"/>
                <a:gd name="T89" fmla="*/ 100 h 232"/>
                <a:gd name="T90" fmla="*/ 105 w 232"/>
                <a:gd name="T91" fmla="*/ 109 h 232"/>
                <a:gd name="T92" fmla="*/ 101 w 232"/>
                <a:gd name="T93" fmla="*/ 126 h 232"/>
                <a:gd name="T94" fmla="*/ 109 w 232"/>
                <a:gd name="T95" fmla="*/ 136 h 232"/>
                <a:gd name="T96" fmla="*/ 118 w 232"/>
                <a:gd name="T97" fmla="*/ 132 h 232"/>
                <a:gd name="T98" fmla="*/ 123 w 232"/>
                <a:gd name="T99" fmla="*/ 122 h 232"/>
                <a:gd name="T100" fmla="*/ 126 w 232"/>
                <a:gd name="T101" fmla="*/ 109 h 232"/>
                <a:gd name="T102" fmla="*/ 116 w 232"/>
                <a:gd name="T103" fmla="*/ 8 h 232"/>
                <a:gd name="T104" fmla="*/ 8 w 232"/>
                <a:gd name="T105" fmla="*/ 116 h 232"/>
                <a:gd name="T106" fmla="*/ 116 w 232"/>
                <a:gd name="T107" fmla="*/ 224 h 232"/>
                <a:gd name="T108" fmla="*/ 224 w 232"/>
                <a:gd name="T109" fmla="*/ 116 h 232"/>
                <a:gd name="T110" fmla="*/ 116 w 232"/>
                <a:gd name="T111" fmla="*/ 8 h 232"/>
                <a:gd name="T112" fmla="*/ 116 w 232"/>
                <a:gd name="T113" fmla="*/ 13 h 232"/>
                <a:gd name="T114" fmla="*/ 12 w 232"/>
                <a:gd name="T115" fmla="*/ 116 h 232"/>
                <a:gd name="T116" fmla="*/ 116 w 232"/>
                <a:gd name="T117" fmla="*/ 220 h 232"/>
                <a:gd name="T118" fmla="*/ 220 w 232"/>
                <a:gd name="T119" fmla="*/ 116 h 232"/>
                <a:gd name="T120" fmla="*/ 116 w 232"/>
                <a:gd name="T121" fmla="*/ 1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2" h="232">
                  <a:moveTo>
                    <a:pt x="116" y="0"/>
                  </a:moveTo>
                  <a:cubicBezTo>
                    <a:pt x="180" y="0"/>
                    <a:pt x="232" y="52"/>
                    <a:pt x="232" y="116"/>
                  </a:cubicBezTo>
                  <a:cubicBezTo>
                    <a:pt x="232" y="180"/>
                    <a:pt x="180" y="232"/>
                    <a:pt x="116" y="232"/>
                  </a:cubicBezTo>
                  <a:cubicBezTo>
                    <a:pt x="52" y="232"/>
                    <a:pt x="0" y="180"/>
                    <a:pt x="0" y="116"/>
                  </a:cubicBezTo>
                  <a:cubicBezTo>
                    <a:pt x="0" y="52"/>
                    <a:pt x="52" y="0"/>
                    <a:pt x="116" y="0"/>
                  </a:cubicBezTo>
                  <a:close/>
                  <a:moveTo>
                    <a:pt x="181" y="104"/>
                  </a:moveTo>
                  <a:cubicBezTo>
                    <a:pt x="181" y="112"/>
                    <a:pt x="179" y="119"/>
                    <a:pt x="176" y="126"/>
                  </a:cubicBezTo>
                  <a:cubicBezTo>
                    <a:pt x="173" y="132"/>
                    <a:pt x="169" y="137"/>
                    <a:pt x="163" y="142"/>
                  </a:cubicBezTo>
                  <a:cubicBezTo>
                    <a:pt x="156" y="147"/>
                    <a:pt x="149" y="150"/>
                    <a:pt x="141" y="150"/>
                  </a:cubicBezTo>
                  <a:cubicBezTo>
                    <a:pt x="136" y="150"/>
                    <a:pt x="132" y="149"/>
                    <a:pt x="129" y="147"/>
                  </a:cubicBezTo>
                  <a:cubicBezTo>
                    <a:pt x="127" y="145"/>
                    <a:pt x="125" y="143"/>
                    <a:pt x="125" y="139"/>
                  </a:cubicBezTo>
                  <a:cubicBezTo>
                    <a:pt x="122" y="143"/>
                    <a:pt x="119" y="146"/>
                    <a:pt x="116" y="147"/>
                  </a:cubicBezTo>
                  <a:cubicBezTo>
                    <a:pt x="113" y="149"/>
                    <a:pt x="109" y="150"/>
                    <a:pt x="105" y="150"/>
                  </a:cubicBezTo>
                  <a:cubicBezTo>
                    <a:pt x="89" y="150"/>
                    <a:pt x="82" y="142"/>
                    <a:pt x="82" y="126"/>
                  </a:cubicBezTo>
                  <a:cubicBezTo>
                    <a:pt x="82" y="115"/>
                    <a:pt x="85" y="106"/>
                    <a:pt x="91" y="99"/>
                  </a:cubicBezTo>
                  <a:cubicBezTo>
                    <a:pt x="97" y="91"/>
                    <a:pt x="105" y="87"/>
                    <a:pt x="116" y="87"/>
                  </a:cubicBezTo>
                  <a:cubicBezTo>
                    <a:pt x="123" y="87"/>
                    <a:pt x="128" y="89"/>
                    <a:pt x="131" y="94"/>
                  </a:cubicBezTo>
                  <a:cubicBezTo>
                    <a:pt x="134" y="89"/>
                    <a:pt x="134" y="89"/>
                    <a:pt x="134" y="89"/>
                  </a:cubicBezTo>
                  <a:cubicBezTo>
                    <a:pt x="150" y="89"/>
                    <a:pt x="150" y="89"/>
                    <a:pt x="150" y="89"/>
                  </a:cubicBezTo>
                  <a:cubicBezTo>
                    <a:pt x="140" y="131"/>
                    <a:pt x="140" y="131"/>
                    <a:pt x="140" y="131"/>
                  </a:cubicBezTo>
                  <a:cubicBezTo>
                    <a:pt x="140" y="132"/>
                    <a:pt x="140" y="132"/>
                    <a:pt x="140" y="132"/>
                  </a:cubicBezTo>
                  <a:cubicBezTo>
                    <a:pt x="140" y="132"/>
                    <a:pt x="140" y="133"/>
                    <a:pt x="140" y="133"/>
                  </a:cubicBezTo>
                  <a:cubicBezTo>
                    <a:pt x="140" y="135"/>
                    <a:pt x="141" y="137"/>
                    <a:pt x="143" y="137"/>
                  </a:cubicBezTo>
                  <a:cubicBezTo>
                    <a:pt x="150" y="137"/>
                    <a:pt x="155" y="133"/>
                    <a:pt x="160" y="125"/>
                  </a:cubicBezTo>
                  <a:cubicBezTo>
                    <a:pt x="164" y="119"/>
                    <a:pt x="166" y="112"/>
                    <a:pt x="166" y="104"/>
                  </a:cubicBezTo>
                  <a:cubicBezTo>
                    <a:pt x="166" y="93"/>
                    <a:pt x="161" y="84"/>
                    <a:pt x="152" y="77"/>
                  </a:cubicBezTo>
                  <a:cubicBezTo>
                    <a:pt x="144" y="72"/>
                    <a:pt x="134" y="69"/>
                    <a:pt x="122" y="69"/>
                  </a:cubicBezTo>
                  <a:cubicBezTo>
                    <a:pt x="109" y="69"/>
                    <a:pt x="98" y="72"/>
                    <a:pt x="89" y="78"/>
                  </a:cubicBezTo>
                  <a:cubicBezTo>
                    <a:pt x="74" y="88"/>
                    <a:pt x="67" y="102"/>
                    <a:pt x="67" y="120"/>
                  </a:cubicBezTo>
                  <a:cubicBezTo>
                    <a:pt x="67" y="134"/>
                    <a:pt x="71" y="144"/>
                    <a:pt x="80" y="152"/>
                  </a:cubicBezTo>
                  <a:cubicBezTo>
                    <a:pt x="90" y="160"/>
                    <a:pt x="102" y="164"/>
                    <a:pt x="117" y="164"/>
                  </a:cubicBezTo>
                  <a:cubicBezTo>
                    <a:pt x="132" y="164"/>
                    <a:pt x="145" y="160"/>
                    <a:pt x="157" y="151"/>
                  </a:cubicBezTo>
                  <a:cubicBezTo>
                    <a:pt x="165" y="162"/>
                    <a:pt x="165" y="162"/>
                    <a:pt x="165" y="162"/>
                  </a:cubicBezTo>
                  <a:cubicBezTo>
                    <a:pt x="150" y="173"/>
                    <a:pt x="134" y="179"/>
                    <a:pt x="115" y="179"/>
                  </a:cubicBezTo>
                  <a:cubicBezTo>
                    <a:pt x="107" y="179"/>
                    <a:pt x="99" y="177"/>
                    <a:pt x="91" y="175"/>
                  </a:cubicBezTo>
                  <a:cubicBezTo>
                    <a:pt x="84" y="172"/>
                    <a:pt x="77" y="169"/>
                    <a:pt x="71" y="164"/>
                  </a:cubicBezTo>
                  <a:cubicBezTo>
                    <a:pt x="58" y="153"/>
                    <a:pt x="51" y="139"/>
                    <a:pt x="51" y="121"/>
                  </a:cubicBezTo>
                  <a:cubicBezTo>
                    <a:pt x="51" y="105"/>
                    <a:pt x="56" y="91"/>
                    <a:pt x="66" y="79"/>
                  </a:cubicBezTo>
                  <a:cubicBezTo>
                    <a:pt x="73" y="71"/>
                    <a:pt x="81" y="65"/>
                    <a:pt x="91" y="60"/>
                  </a:cubicBezTo>
                  <a:cubicBezTo>
                    <a:pt x="100" y="56"/>
                    <a:pt x="111" y="54"/>
                    <a:pt x="122" y="54"/>
                  </a:cubicBezTo>
                  <a:cubicBezTo>
                    <a:pt x="138" y="54"/>
                    <a:pt x="152" y="58"/>
                    <a:pt x="163" y="66"/>
                  </a:cubicBezTo>
                  <a:cubicBezTo>
                    <a:pt x="175" y="76"/>
                    <a:pt x="181" y="88"/>
                    <a:pt x="181" y="104"/>
                  </a:cubicBezTo>
                  <a:close/>
                  <a:moveTo>
                    <a:pt x="126" y="109"/>
                  </a:moveTo>
                  <a:cubicBezTo>
                    <a:pt x="126" y="106"/>
                    <a:pt x="125" y="104"/>
                    <a:pt x="123" y="102"/>
                  </a:cubicBezTo>
                  <a:cubicBezTo>
                    <a:pt x="122" y="100"/>
                    <a:pt x="119" y="100"/>
                    <a:pt x="117" y="100"/>
                  </a:cubicBezTo>
                  <a:cubicBezTo>
                    <a:pt x="112" y="100"/>
                    <a:pt x="108" y="103"/>
                    <a:pt x="105" y="109"/>
                  </a:cubicBezTo>
                  <a:cubicBezTo>
                    <a:pt x="102" y="115"/>
                    <a:pt x="101" y="120"/>
                    <a:pt x="101" y="126"/>
                  </a:cubicBezTo>
                  <a:cubicBezTo>
                    <a:pt x="101" y="133"/>
                    <a:pt x="103" y="136"/>
                    <a:pt x="109" y="136"/>
                  </a:cubicBezTo>
                  <a:cubicBezTo>
                    <a:pt x="112" y="136"/>
                    <a:pt x="115" y="135"/>
                    <a:pt x="118" y="132"/>
                  </a:cubicBezTo>
                  <a:cubicBezTo>
                    <a:pt x="120" y="130"/>
                    <a:pt x="122" y="126"/>
                    <a:pt x="123" y="122"/>
                  </a:cubicBezTo>
                  <a:cubicBezTo>
                    <a:pt x="126" y="109"/>
                    <a:pt x="126" y="109"/>
                    <a:pt x="126" y="109"/>
                  </a:cubicBezTo>
                  <a:close/>
                  <a:moveTo>
                    <a:pt x="116" y="8"/>
                  </a:moveTo>
                  <a:cubicBezTo>
                    <a:pt x="56" y="8"/>
                    <a:pt x="8" y="57"/>
                    <a:pt x="8" y="116"/>
                  </a:cubicBezTo>
                  <a:cubicBezTo>
                    <a:pt x="8" y="176"/>
                    <a:pt x="56" y="224"/>
                    <a:pt x="116" y="224"/>
                  </a:cubicBezTo>
                  <a:cubicBezTo>
                    <a:pt x="176" y="224"/>
                    <a:pt x="224" y="176"/>
                    <a:pt x="224" y="116"/>
                  </a:cubicBezTo>
                  <a:cubicBezTo>
                    <a:pt x="224" y="57"/>
                    <a:pt x="176" y="8"/>
                    <a:pt x="116" y="8"/>
                  </a:cubicBezTo>
                  <a:close/>
                  <a:moveTo>
                    <a:pt x="116" y="13"/>
                  </a:moveTo>
                  <a:cubicBezTo>
                    <a:pt x="59" y="13"/>
                    <a:pt x="12" y="59"/>
                    <a:pt x="12" y="116"/>
                  </a:cubicBezTo>
                  <a:cubicBezTo>
                    <a:pt x="12" y="173"/>
                    <a:pt x="59" y="220"/>
                    <a:pt x="116" y="220"/>
                  </a:cubicBezTo>
                  <a:cubicBezTo>
                    <a:pt x="173" y="220"/>
                    <a:pt x="220" y="173"/>
                    <a:pt x="220" y="116"/>
                  </a:cubicBezTo>
                  <a:cubicBezTo>
                    <a:pt x="220" y="59"/>
                    <a:pt x="173" y="13"/>
                    <a:pt x="116"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732" tIns="45865" rIns="91732" bIns="45865"/>
            <a:lstStyle>
              <a:lvl1pPr>
                <a:defRPr sz="1200">
                  <a:solidFill>
                    <a:schemeClr val="tx1"/>
                  </a:solidFill>
                  <a:latin typeface="Arial" pitchFamily="34" charset="0"/>
                  <a:ea typeface="宋体" pitchFamily="2" charset="-122"/>
                </a:defRPr>
              </a:lvl1pPr>
              <a:lvl2pPr>
                <a:defRPr sz="1200">
                  <a:solidFill>
                    <a:schemeClr val="tx1"/>
                  </a:solidFill>
                  <a:latin typeface="Arial" pitchFamily="34" charset="0"/>
                  <a:ea typeface="宋体" pitchFamily="2" charset="-122"/>
                </a:defRPr>
              </a:lvl2pPr>
              <a:lvl3pPr>
                <a:defRPr sz="1200">
                  <a:solidFill>
                    <a:schemeClr val="tx1"/>
                  </a:solidFill>
                  <a:latin typeface="Arial" pitchFamily="34" charset="0"/>
                  <a:ea typeface="宋体" pitchFamily="2" charset="-122"/>
                </a:defRPr>
              </a:lvl3pPr>
              <a:lvl4pPr>
                <a:defRPr sz="1200">
                  <a:solidFill>
                    <a:schemeClr val="tx1"/>
                  </a:solidFill>
                  <a:latin typeface="Arial" pitchFamily="34" charset="0"/>
                  <a:ea typeface="宋体" pitchFamily="2" charset="-122"/>
                </a:defRPr>
              </a:lvl4pPr>
              <a:lvl5pPr>
                <a:defRPr sz="1200">
                  <a:solidFill>
                    <a:schemeClr val="tx1"/>
                  </a:solidFill>
                  <a:latin typeface="Arial" pitchFamily="34" charset="0"/>
                  <a:ea typeface="宋体" pitchFamily="2" charset="-122"/>
                </a:defRPr>
              </a:lvl5pPr>
              <a:lvl6pPr fontAlgn="base">
                <a:spcBef>
                  <a:spcPct val="0"/>
                </a:spcBef>
                <a:spcAft>
                  <a:spcPct val="0"/>
                </a:spcAft>
                <a:buFont typeface="Arial" pitchFamily="34" charset="0"/>
                <a:defRPr sz="1200">
                  <a:solidFill>
                    <a:schemeClr val="tx1"/>
                  </a:solidFill>
                  <a:latin typeface="Arial" pitchFamily="34" charset="0"/>
                  <a:ea typeface="宋体" pitchFamily="2" charset="-122"/>
                </a:defRPr>
              </a:lvl6pPr>
              <a:lvl7pPr fontAlgn="base">
                <a:spcBef>
                  <a:spcPct val="0"/>
                </a:spcBef>
                <a:spcAft>
                  <a:spcPct val="0"/>
                </a:spcAft>
                <a:buFont typeface="Arial" pitchFamily="34" charset="0"/>
                <a:defRPr sz="1200">
                  <a:solidFill>
                    <a:schemeClr val="tx1"/>
                  </a:solidFill>
                  <a:latin typeface="Arial" pitchFamily="34" charset="0"/>
                  <a:ea typeface="宋体" pitchFamily="2" charset="-122"/>
                </a:defRPr>
              </a:lvl7pPr>
              <a:lvl8pPr fontAlgn="base">
                <a:spcBef>
                  <a:spcPct val="0"/>
                </a:spcBef>
                <a:spcAft>
                  <a:spcPct val="0"/>
                </a:spcAft>
                <a:buFont typeface="Arial" pitchFamily="34" charset="0"/>
                <a:defRPr sz="1200">
                  <a:solidFill>
                    <a:schemeClr val="tx1"/>
                  </a:solidFill>
                  <a:latin typeface="Arial" pitchFamily="34" charset="0"/>
                  <a:ea typeface="宋体" pitchFamily="2" charset="-122"/>
                </a:defRPr>
              </a:lvl8pPr>
              <a:lvl9pPr fontAlgn="base">
                <a:spcBef>
                  <a:spcPct val="0"/>
                </a:spcBef>
                <a:spcAft>
                  <a:spcPct val="0"/>
                </a:spcAft>
                <a:buFont typeface="Arial" pitchFamily="34" charset="0"/>
                <a:defRPr sz="1200">
                  <a:solidFill>
                    <a:schemeClr val="tx1"/>
                  </a:solidFill>
                  <a:latin typeface="Arial" pitchFamily="34" charset="0"/>
                  <a:ea typeface="宋体" pitchFamily="2" charset="-122"/>
                </a:defRPr>
              </a:lvl9pPr>
            </a:lstStyle>
            <a:p>
              <a:endParaRPr lang="zh-CN" altLang="en-US" sz="1700">
                <a:solidFill>
                  <a:srgbClr val="000000"/>
                </a:solidFill>
                <a:latin typeface="Calibri" pitchFamily="34" charset="0"/>
                <a:sym typeface="宋体" pitchFamily="2" charset="-122"/>
              </a:endParaRPr>
            </a:p>
          </p:txBody>
        </p:sp>
      </p:grpSp>
      <p:sp>
        <p:nvSpPr>
          <p:cNvPr id="26" name="矩形 25"/>
          <p:cNvSpPr/>
          <p:nvPr/>
        </p:nvSpPr>
        <p:spPr>
          <a:xfrm>
            <a:off x="1003000" y="2139841"/>
            <a:ext cx="7276265" cy="923330"/>
          </a:xfrm>
          <a:prstGeom prst="rect">
            <a:avLst/>
          </a:prstGeom>
        </p:spPr>
        <p:txBody>
          <a:bodyPr wrap="square">
            <a:spAutoFit/>
          </a:bodyPr>
          <a:lstStyle/>
          <a:p>
            <a:pPr marL="342900" indent="-342900">
              <a:buFont typeface="Arial" panose="020B0604020202020204" pitchFamily="34" charset="0"/>
              <a:buChar char="•"/>
            </a:pPr>
            <a:r>
              <a:rPr lang="zh-CN" altLang="en-US" dirty="0" smtClean="0">
                <a:latin typeface="微软雅黑" panose="020B0503020204020204" pitchFamily="34" charset="-122"/>
                <a:ea typeface="微软雅黑" panose="020B0503020204020204" pitchFamily="34" charset="-122"/>
              </a:rPr>
              <a:t>学生认为是老师</a:t>
            </a:r>
            <a:r>
              <a:rPr lang="zh-CN" altLang="en-US" dirty="0">
                <a:latin typeface="微软雅黑" panose="020B0503020204020204" pitchFamily="34" charset="-122"/>
                <a:ea typeface="微软雅黑" panose="020B0503020204020204" pitchFamily="34" charset="-122"/>
              </a:rPr>
              <a:t>故意的针对他，原因是以前别的学生提出上厕所，老师是同意的，而自己提出老师却</a:t>
            </a:r>
            <a:r>
              <a:rPr lang="zh-CN" altLang="en-US" dirty="0" smtClean="0">
                <a:latin typeface="微软雅黑" panose="020B0503020204020204" pitchFamily="34" charset="-122"/>
                <a:ea typeface="微软雅黑" panose="020B0503020204020204" pitchFamily="34" charset="-122"/>
              </a:rPr>
              <a:t>不，争执</a:t>
            </a:r>
            <a:r>
              <a:rPr lang="zh-CN" altLang="en-US" dirty="0">
                <a:latin typeface="微软雅黑" panose="020B0503020204020204" pitchFamily="34" charset="-122"/>
                <a:ea typeface="微软雅黑" panose="020B0503020204020204" pitchFamily="34" charset="-122"/>
              </a:rPr>
              <a:t>中学生认为校纪校规没有这一条，自己离开教室</a:t>
            </a:r>
            <a:r>
              <a:rPr lang="zh-CN" altLang="en-US" dirty="0" smtClean="0">
                <a:latin typeface="微软雅黑" panose="020B0503020204020204" pitchFamily="34" charset="-122"/>
                <a:ea typeface="微软雅黑" panose="020B0503020204020204" pitchFamily="34" charset="-122"/>
              </a:rPr>
              <a:t>上厕所。</a:t>
            </a:r>
            <a:endParaRPr lang="zh-CN" altLang="en-US" dirty="0">
              <a:latin typeface="微软雅黑" panose="020B0503020204020204" pitchFamily="34" charset="-122"/>
              <a:ea typeface="微软雅黑" panose="020B0503020204020204" pitchFamily="34" charset="-122"/>
            </a:endParaRPr>
          </a:p>
        </p:txBody>
      </p:sp>
      <p:sp>
        <p:nvSpPr>
          <p:cNvPr id="13" name="矩形 6"/>
          <p:cNvSpPr>
            <a:spLocks noChangeArrowheads="1"/>
          </p:cNvSpPr>
          <p:nvPr/>
        </p:nvSpPr>
        <p:spPr bwMode="auto">
          <a:xfrm>
            <a:off x="0" y="0"/>
            <a:ext cx="9144000" cy="431800"/>
          </a:xfrm>
          <a:prstGeom prst="rect">
            <a:avLst/>
          </a:prstGeom>
          <a:solidFill>
            <a:srgbClr val="5C3F41"/>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14" name="矩形 1"/>
          <p:cNvSpPr>
            <a:spLocks noChangeArrowheads="1"/>
          </p:cNvSpPr>
          <p:nvPr/>
        </p:nvSpPr>
        <p:spPr bwMode="auto">
          <a:xfrm>
            <a:off x="0" y="431800"/>
            <a:ext cx="9163250" cy="45719"/>
          </a:xfrm>
          <a:prstGeom prst="rect">
            <a:avLst/>
          </a:prstGeom>
          <a:solidFill>
            <a:srgbClr val="FF9500"/>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15" name="矩形 3"/>
          <p:cNvSpPr>
            <a:spLocks noChangeArrowheads="1"/>
          </p:cNvSpPr>
          <p:nvPr/>
        </p:nvSpPr>
        <p:spPr bwMode="auto">
          <a:xfrm>
            <a:off x="4601284" y="0"/>
            <a:ext cx="1138950" cy="431800"/>
          </a:xfrm>
          <a:prstGeom prst="rect">
            <a:avLst/>
          </a:prstGeom>
          <a:noFill/>
          <a:ln>
            <a:noFill/>
          </a:ln>
          <a:extLst/>
        </p:spPr>
        <p:txBody>
          <a:bodyPr anchor="ctr"/>
          <a:lstStyle/>
          <a:p>
            <a:pPr algn="ctr"/>
            <a:r>
              <a:rPr lang="zh-CN" altLang="en-US" sz="1600" dirty="0">
                <a:solidFill>
                  <a:srgbClr val="FFFFFF"/>
                </a:solidFill>
                <a:latin typeface="微软雅黑" pitchFamily="34" charset="-122"/>
                <a:ea typeface="微软雅黑" pitchFamily="34" charset="-122"/>
                <a:sym typeface="微软雅黑" pitchFamily="34" charset="-122"/>
              </a:rPr>
              <a:t>基础知识</a:t>
            </a:r>
            <a:endParaRPr lang="zh-CN" altLang="zh-CN" sz="1600" dirty="0">
              <a:solidFill>
                <a:srgbClr val="FFFFFF"/>
              </a:solidFill>
              <a:latin typeface="微软雅黑" pitchFamily="34" charset="-122"/>
              <a:ea typeface="微软雅黑" pitchFamily="34" charset="-122"/>
              <a:sym typeface="微软雅黑" pitchFamily="34" charset="-122"/>
            </a:endParaRPr>
          </a:p>
        </p:txBody>
      </p:sp>
      <p:sp>
        <p:nvSpPr>
          <p:cNvPr id="16" name="矩形 3"/>
          <p:cNvSpPr>
            <a:spLocks noChangeArrowheads="1"/>
          </p:cNvSpPr>
          <p:nvPr/>
        </p:nvSpPr>
        <p:spPr bwMode="auto">
          <a:xfrm>
            <a:off x="7968606" y="0"/>
            <a:ext cx="1026147" cy="431800"/>
          </a:xfrm>
          <a:prstGeom prst="rect">
            <a:avLst/>
          </a:prstGeom>
          <a:noFill/>
          <a:ln>
            <a:noFill/>
          </a:ln>
          <a:extLst/>
        </p:spPr>
        <p:txBody>
          <a:bodyPr anchor="ctr"/>
          <a:lstStyle/>
          <a:p>
            <a:pPr algn="ctr"/>
            <a:r>
              <a:rPr lang="zh-CN" altLang="en-US" sz="1600" dirty="0">
                <a:solidFill>
                  <a:srgbClr val="FFFFFF"/>
                </a:solidFill>
                <a:latin typeface="微软雅黑" pitchFamily="34" charset="-122"/>
                <a:ea typeface="微软雅黑" pitchFamily="34" charset="-122"/>
                <a:sym typeface="微软雅黑" pitchFamily="34" charset="-122"/>
              </a:rPr>
              <a:t>善后预防</a:t>
            </a:r>
            <a:endParaRPr lang="zh-CN" altLang="zh-CN" sz="1600" dirty="0">
              <a:solidFill>
                <a:srgbClr val="FFFFFF"/>
              </a:solidFill>
              <a:latin typeface="微软雅黑" pitchFamily="34" charset="-122"/>
              <a:ea typeface="微软雅黑" pitchFamily="34" charset="-122"/>
              <a:sym typeface="微软雅黑" pitchFamily="34" charset="-122"/>
            </a:endParaRPr>
          </a:p>
        </p:txBody>
      </p:sp>
      <p:sp>
        <p:nvSpPr>
          <p:cNvPr id="17" name="矩形 3"/>
          <p:cNvSpPr>
            <a:spLocks noChangeArrowheads="1"/>
          </p:cNvSpPr>
          <p:nvPr/>
        </p:nvSpPr>
        <p:spPr bwMode="auto">
          <a:xfrm>
            <a:off x="6905220" y="0"/>
            <a:ext cx="1074828" cy="431800"/>
          </a:xfrm>
          <a:prstGeom prst="rect">
            <a:avLst/>
          </a:prstGeom>
          <a:solidFill>
            <a:srgbClr val="FF9500"/>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r>
              <a:rPr lang="zh-CN" altLang="en-US" sz="1600" dirty="0">
                <a:solidFill>
                  <a:srgbClr val="FFFFFF"/>
                </a:solidFill>
                <a:latin typeface="微软雅黑" pitchFamily="34" charset="-122"/>
                <a:ea typeface="微软雅黑" pitchFamily="34" charset="-122"/>
                <a:sym typeface="微软雅黑" pitchFamily="34" charset="-122"/>
              </a:rPr>
              <a:t>处理方法</a:t>
            </a:r>
            <a:endParaRPr lang="zh-CN" altLang="zh-CN" sz="1600" dirty="0">
              <a:solidFill>
                <a:srgbClr val="FFFFFF"/>
              </a:solidFill>
              <a:latin typeface="微软雅黑" pitchFamily="34" charset="-122"/>
              <a:ea typeface="微软雅黑" pitchFamily="34" charset="-122"/>
              <a:sym typeface="微软雅黑" pitchFamily="34" charset="-122"/>
            </a:endParaRPr>
          </a:p>
        </p:txBody>
      </p:sp>
      <p:sp>
        <p:nvSpPr>
          <p:cNvPr id="18" name="矩形 3"/>
          <p:cNvSpPr>
            <a:spLocks noChangeArrowheads="1"/>
          </p:cNvSpPr>
          <p:nvPr/>
        </p:nvSpPr>
        <p:spPr bwMode="auto">
          <a:xfrm>
            <a:off x="5740234" y="0"/>
            <a:ext cx="1164986" cy="431800"/>
          </a:xfrm>
          <a:prstGeom prst="rect">
            <a:avLst/>
          </a:prstGeom>
          <a:noFill/>
          <a:ln>
            <a:noFill/>
          </a:ln>
          <a:extLst/>
        </p:spPr>
        <p:txBody>
          <a:bodyPr anchor="ctr"/>
          <a:lstStyle/>
          <a:p>
            <a:pPr algn="ctr"/>
            <a:r>
              <a:rPr lang="zh-CN" altLang="en-US" sz="1600" dirty="0">
                <a:solidFill>
                  <a:srgbClr val="FFFFFF"/>
                </a:solidFill>
                <a:latin typeface="微软雅黑" pitchFamily="34" charset="-122"/>
                <a:ea typeface="微软雅黑" pitchFamily="34" charset="-122"/>
                <a:sym typeface="微软雅黑" pitchFamily="34" charset="-122"/>
              </a:rPr>
              <a:t>处理原则</a:t>
            </a:r>
            <a:endParaRPr lang="zh-CN" altLang="zh-CN" sz="1600" dirty="0">
              <a:solidFill>
                <a:srgbClr val="FFFFFF"/>
              </a:solidFill>
              <a:latin typeface="微软雅黑" pitchFamily="34" charset="-122"/>
              <a:ea typeface="微软雅黑" pitchFamily="34" charset="-122"/>
              <a:sym typeface="微软雅黑" pitchFamily="34" charset="-122"/>
            </a:endParaRPr>
          </a:p>
        </p:txBody>
      </p:sp>
      <p:sp>
        <p:nvSpPr>
          <p:cNvPr id="19" name="椭圆 19"/>
          <p:cNvSpPr>
            <a:spLocks noChangeArrowheads="1"/>
          </p:cNvSpPr>
          <p:nvPr/>
        </p:nvSpPr>
        <p:spPr bwMode="auto">
          <a:xfrm>
            <a:off x="270646" y="36512"/>
            <a:ext cx="358775" cy="358775"/>
          </a:xfrm>
          <a:prstGeom prst="ellipse">
            <a:avLst/>
          </a:prstGeom>
          <a:solidFill>
            <a:srgbClr val="FFFFFF">
              <a:alpha val="34000"/>
            </a:srgbClr>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0" name="五边形 44"/>
          <p:cNvSpPr>
            <a:spLocks noChangeArrowheads="1"/>
          </p:cNvSpPr>
          <p:nvPr/>
        </p:nvSpPr>
        <p:spPr bwMode="auto">
          <a:xfrm>
            <a:off x="0" y="734506"/>
            <a:ext cx="513976" cy="448469"/>
          </a:xfrm>
          <a:prstGeom prst="homePlate">
            <a:avLst>
              <a:gd name="adj" fmla="val 31983"/>
            </a:avLst>
          </a:prstGeom>
          <a:solidFill>
            <a:schemeClr val="bg1">
              <a:lumMod val="65000"/>
            </a:schemeClr>
          </a:solidFill>
          <a:ln>
            <a:noFill/>
          </a:ln>
          <a:extLst/>
        </p:spPr>
        <p:txBody>
          <a:bodyPr anchor="ctr"/>
          <a:lstStyle/>
          <a:p>
            <a:pPr algn="ctr"/>
            <a:endParaRPr lang="zh-CN" altLang="zh-CN">
              <a:solidFill>
                <a:srgbClr val="FFFFFF"/>
              </a:solidFill>
              <a:latin typeface="宋体" pitchFamily="2" charset="-122"/>
              <a:sym typeface="宋体" pitchFamily="2" charset="-122"/>
            </a:endParaRPr>
          </a:p>
        </p:txBody>
      </p:sp>
      <p:sp>
        <p:nvSpPr>
          <p:cNvPr id="21" name="矩形 20"/>
          <p:cNvSpPr/>
          <p:nvPr/>
        </p:nvSpPr>
        <p:spPr>
          <a:xfrm>
            <a:off x="1003000" y="3063171"/>
            <a:ext cx="7326574" cy="923330"/>
          </a:xfrm>
          <a:prstGeom prst="rect">
            <a:avLst/>
          </a:prstGeom>
        </p:spPr>
        <p:txBody>
          <a:bodyPr wrap="square">
            <a:spAutoFit/>
          </a:bodyPr>
          <a:lstStyle/>
          <a:p>
            <a:pPr marL="342900" indent="-342900">
              <a:buFont typeface="Arial" panose="020B0604020202020204" pitchFamily="34" charset="0"/>
              <a:buChar char="•"/>
            </a:pPr>
            <a:r>
              <a:rPr lang="en-US" altLang="zh-CN" dirty="0" smtClean="0">
                <a:latin typeface="微软雅黑" panose="020B0503020204020204" pitchFamily="34" charset="-122"/>
                <a:ea typeface="微软雅黑" panose="020B0503020204020204" pitchFamily="34" charset="-122"/>
              </a:rPr>
              <a:t>10</a:t>
            </a:r>
            <a:r>
              <a:rPr lang="zh-CN" altLang="en-US" dirty="0" smtClean="0">
                <a:latin typeface="微软雅黑" panose="020B0503020204020204" pitchFamily="34" charset="-122"/>
                <a:ea typeface="微软雅黑" panose="020B0503020204020204" pitchFamily="34" charset="-122"/>
              </a:rPr>
              <a:t>分钟左右学生回教室，</a:t>
            </a:r>
            <a:r>
              <a:rPr lang="zh-CN" altLang="en-US" dirty="0">
                <a:latin typeface="微软雅黑" panose="020B0503020204020204" pitchFamily="34" charset="-122"/>
                <a:ea typeface="微软雅黑" panose="020B0503020204020204" pitchFamily="34" charset="-122"/>
              </a:rPr>
              <a:t>老师正在辅导学生做练习，学生趁老师不注意自己又进了教室</a:t>
            </a:r>
            <a:r>
              <a:rPr lang="zh-CN" altLang="en-US" dirty="0" smtClean="0">
                <a:latin typeface="微软雅黑" panose="020B0503020204020204" pitchFamily="34" charset="-122"/>
                <a:ea typeface="微软雅黑" panose="020B0503020204020204" pitchFamily="34" charset="-122"/>
              </a:rPr>
              <a:t>，老师辅导完学生后发现</a:t>
            </a:r>
            <a:r>
              <a:rPr lang="zh-CN" altLang="en-US" dirty="0">
                <a:latin typeface="微软雅黑" panose="020B0503020204020204" pitchFamily="34" charset="-122"/>
                <a:ea typeface="微软雅黑" panose="020B0503020204020204" pitchFamily="34" charset="-122"/>
              </a:rPr>
              <a:t>该生又进了教室就让学生离开</a:t>
            </a:r>
            <a:r>
              <a:rPr lang="zh-CN" altLang="en-US" dirty="0" smtClean="0">
                <a:latin typeface="微软雅黑" panose="020B0503020204020204" pitchFamily="34" charset="-122"/>
                <a:ea typeface="微软雅黑" panose="020B0503020204020204" pitchFamily="34" charset="-122"/>
              </a:rPr>
              <a:t>。</a:t>
            </a:r>
            <a:endParaRPr lang="en-US" altLang="zh-CN" dirty="0" smtClean="0">
              <a:latin typeface="微软雅黑" panose="020B0503020204020204" pitchFamily="34" charset="-122"/>
              <a:ea typeface="微软雅黑" panose="020B0503020204020204" pitchFamily="34" charset="-122"/>
            </a:endParaRPr>
          </a:p>
        </p:txBody>
      </p:sp>
      <p:sp>
        <p:nvSpPr>
          <p:cNvPr id="27" name="矩形 26"/>
          <p:cNvSpPr/>
          <p:nvPr/>
        </p:nvSpPr>
        <p:spPr>
          <a:xfrm>
            <a:off x="1006325" y="3952568"/>
            <a:ext cx="7332016" cy="923330"/>
          </a:xfrm>
          <a:prstGeom prst="rect">
            <a:avLst/>
          </a:prstGeom>
        </p:spPr>
        <p:txBody>
          <a:bodyPr wrap="square">
            <a:spAutoFit/>
          </a:bodyPr>
          <a:lstStyle/>
          <a:p>
            <a:pPr marL="342900" indent="-342900">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老师</a:t>
            </a:r>
            <a:r>
              <a:rPr lang="zh-CN" altLang="en-US" dirty="0" smtClean="0">
                <a:latin typeface="微软雅黑" panose="020B0503020204020204" pitchFamily="34" charset="-122"/>
                <a:ea typeface="微软雅黑" panose="020B0503020204020204" pitchFamily="34" charset="-122"/>
              </a:rPr>
              <a:t>明确</a:t>
            </a:r>
            <a:r>
              <a:rPr lang="zh-CN" altLang="en-US" dirty="0">
                <a:latin typeface="微软雅黑" panose="020B0503020204020204" pitchFamily="34" charset="-122"/>
                <a:ea typeface="微软雅黑" panose="020B0503020204020204" pitchFamily="34" charset="-122"/>
              </a:rPr>
              <a:t>表示不欢迎随意进出课堂的学生，言语比较重的。学生认为老师侵犯了自己上厕所的权利（没有规定我就可以</a:t>
            </a:r>
            <a:r>
              <a:rPr lang="zh-CN" altLang="en-US" dirty="0" smtClean="0">
                <a:latin typeface="微软雅黑" panose="020B0503020204020204" pitchFamily="34" charset="-122"/>
                <a:ea typeface="微软雅黑" panose="020B0503020204020204" pitchFamily="34" charset="-122"/>
              </a:rPr>
              <a:t>做，并刻意规避自己擅自进教室的行为），</a:t>
            </a:r>
            <a:r>
              <a:rPr lang="zh-CN" altLang="en-US" dirty="0">
                <a:latin typeface="微软雅黑" panose="020B0503020204020204" pitchFamily="34" charset="-122"/>
                <a:ea typeface="微软雅黑" panose="020B0503020204020204" pitchFamily="34" charset="-122"/>
              </a:rPr>
              <a:t>到系部投诉老师。</a:t>
            </a:r>
          </a:p>
        </p:txBody>
      </p:sp>
    </p:spTree>
    <p:extLst>
      <p:ext uri="{BB962C8B-B14F-4D97-AF65-F5344CB8AC3E}">
        <p14:creationId xmlns:p14="http://schemas.microsoft.com/office/powerpoint/2010/main" val="711313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1000"/>
                                        <p:tgtEl>
                                          <p:spTgt spid="21"/>
                                        </p:tgtEl>
                                      </p:cBhvr>
                                    </p:animEffect>
                                    <p:anim calcmode="lin" valueType="num">
                                      <p:cBhvr>
                                        <p:cTn id="15" dur="1000" fill="hold"/>
                                        <p:tgtEl>
                                          <p:spTgt spid="21"/>
                                        </p:tgtEl>
                                        <p:attrNameLst>
                                          <p:attrName>ppt_x</p:attrName>
                                        </p:attrNameLst>
                                      </p:cBhvr>
                                      <p:tavLst>
                                        <p:tav tm="0">
                                          <p:val>
                                            <p:strVal val="#ppt_x"/>
                                          </p:val>
                                        </p:tav>
                                        <p:tav tm="100000">
                                          <p:val>
                                            <p:strVal val="#ppt_x"/>
                                          </p:val>
                                        </p:tav>
                                      </p:tavLst>
                                    </p:anim>
                                    <p:anim calcmode="lin" valueType="num">
                                      <p:cBhvr>
                                        <p:cTn id="1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1" grpId="0"/>
      <p:bldP spid="2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29421" y="744032"/>
            <a:ext cx="2448272" cy="429416"/>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r>
              <a:rPr lang="zh-CN" altLang="en-US" sz="2400" dirty="0" smtClean="0">
                <a:solidFill>
                  <a:schemeClr val="tx1"/>
                </a:solidFill>
                <a:latin typeface="微软雅黑" pitchFamily="34" charset="-122"/>
                <a:ea typeface="微软雅黑" pitchFamily="34" charset="-122"/>
              </a:rPr>
              <a:t>原因和应对</a:t>
            </a:r>
            <a:endParaRPr lang="zh-CN" altLang="en-US" sz="2400" dirty="0">
              <a:solidFill>
                <a:schemeClr val="tx1"/>
              </a:solidFill>
              <a:latin typeface="微软雅黑" pitchFamily="34" charset="-122"/>
              <a:ea typeface="微软雅黑" pitchFamily="34" charset="-122"/>
            </a:endParaRPr>
          </a:p>
        </p:txBody>
      </p:sp>
      <p:graphicFrame>
        <p:nvGraphicFramePr>
          <p:cNvPr id="4" name="图示 3"/>
          <p:cNvGraphicFramePr/>
          <p:nvPr>
            <p:extLst>
              <p:ext uri="{D42A27DB-BD31-4B8C-83A1-F6EECF244321}">
                <p14:modId xmlns:p14="http://schemas.microsoft.com/office/powerpoint/2010/main" val="774828343"/>
              </p:ext>
            </p:extLst>
          </p:nvPr>
        </p:nvGraphicFramePr>
        <p:xfrm>
          <a:off x="521706" y="1383618"/>
          <a:ext cx="5022913" cy="31863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圆角矩形 4"/>
          <p:cNvSpPr/>
          <p:nvPr/>
        </p:nvSpPr>
        <p:spPr>
          <a:xfrm>
            <a:off x="6732240" y="1768437"/>
            <a:ext cx="1872208" cy="1134126"/>
          </a:xfrm>
          <a:prstGeom prst="roundRect">
            <a:avLst/>
          </a:prstGeom>
          <a:solidFill>
            <a:schemeClr val="accent4">
              <a:lumMod val="20000"/>
              <a:lumOff val="8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sz="2400" dirty="0" smtClean="0">
                <a:latin typeface="微软雅黑" pitchFamily="34" charset="-122"/>
                <a:ea typeface="微软雅黑" pitchFamily="34" charset="-122"/>
              </a:rPr>
              <a:t>提倡建立新型的师生关系</a:t>
            </a:r>
            <a:endParaRPr lang="zh-CN" altLang="en-US" sz="2400" dirty="0">
              <a:latin typeface="微软雅黑" pitchFamily="34" charset="-122"/>
              <a:ea typeface="微软雅黑" pitchFamily="34" charset="-122"/>
            </a:endParaRPr>
          </a:p>
        </p:txBody>
      </p:sp>
      <p:sp>
        <p:nvSpPr>
          <p:cNvPr id="6" name="右箭头 5"/>
          <p:cNvSpPr/>
          <p:nvPr/>
        </p:nvSpPr>
        <p:spPr>
          <a:xfrm>
            <a:off x="5375165" y="2802342"/>
            <a:ext cx="978408" cy="363474"/>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a:p>
        </p:txBody>
      </p:sp>
      <p:sp>
        <p:nvSpPr>
          <p:cNvPr id="11" name="圆角矩形 10"/>
          <p:cNvSpPr/>
          <p:nvPr/>
        </p:nvSpPr>
        <p:spPr>
          <a:xfrm>
            <a:off x="6732240" y="3165816"/>
            <a:ext cx="1872208" cy="1134126"/>
          </a:xfrm>
          <a:prstGeom prst="roundRect">
            <a:avLst/>
          </a:prstGeom>
          <a:solidFill>
            <a:schemeClr val="accent4">
              <a:lumMod val="20000"/>
              <a:lumOff val="8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sz="2400" dirty="0">
                <a:latin typeface="微软雅黑" pitchFamily="34" charset="-122"/>
                <a:ea typeface="微软雅黑" pitchFamily="34" charset="-122"/>
              </a:rPr>
              <a:t>亲而不</a:t>
            </a:r>
            <a:r>
              <a:rPr lang="zh-CN" altLang="en-US" sz="2400" dirty="0" smtClean="0">
                <a:latin typeface="微软雅黑" pitchFamily="34" charset="-122"/>
                <a:ea typeface="微软雅黑" pitchFamily="34" charset="-122"/>
              </a:rPr>
              <a:t>近</a:t>
            </a:r>
            <a:endParaRPr lang="en-US" altLang="zh-CN" sz="2400" dirty="0" smtClean="0">
              <a:latin typeface="微软雅黑" pitchFamily="34" charset="-122"/>
              <a:ea typeface="微软雅黑" pitchFamily="34" charset="-122"/>
            </a:endParaRPr>
          </a:p>
          <a:p>
            <a:pPr algn="ctr"/>
            <a:r>
              <a:rPr lang="zh-CN" altLang="en-US" sz="2400" dirty="0" smtClean="0">
                <a:latin typeface="微软雅黑" pitchFamily="34" charset="-122"/>
                <a:ea typeface="微软雅黑" pitchFamily="34" charset="-122"/>
              </a:rPr>
              <a:t>严而不厉</a:t>
            </a:r>
            <a:endParaRPr lang="zh-CN" altLang="en-US" sz="2400" dirty="0">
              <a:latin typeface="微软雅黑" pitchFamily="34" charset="-122"/>
              <a:ea typeface="微软雅黑" pitchFamily="34" charset="-122"/>
            </a:endParaRPr>
          </a:p>
        </p:txBody>
      </p:sp>
      <p:sp>
        <p:nvSpPr>
          <p:cNvPr id="12" name="矩形 4"/>
          <p:cNvSpPr>
            <a:spLocks noChangeArrowheads="1"/>
          </p:cNvSpPr>
          <p:nvPr/>
        </p:nvSpPr>
        <p:spPr bwMode="auto">
          <a:xfrm>
            <a:off x="0" y="4868478"/>
            <a:ext cx="9142033" cy="275022"/>
          </a:xfrm>
          <a:prstGeom prst="rect">
            <a:avLst/>
          </a:prstGeom>
          <a:solidFill>
            <a:srgbClr val="0089F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13" name="矩形 6"/>
          <p:cNvSpPr>
            <a:spLocks noChangeArrowheads="1"/>
          </p:cNvSpPr>
          <p:nvPr/>
        </p:nvSpPr>
        <p:spPr bwMode="auto">
          <a:xfrm>
            <a:off x="0" y="0"/>
            <a:ext cx="9144000" cy="431800"/>
          </a:xfrm>
          <a:prstGeom prst="rect">
            <a:avLst/>
          </a:prstGeom>
          <a:solidFill>
            <a:srgbClr val="5C3F41"/>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14" name="矩形 1"/>
          <p:cNvSpPr>
            <a:spLocks noChangeArrowheads="1"/>
          </p:cNvSpPr>
          <p:nvPr/>
        </p:nvSpPr>
        <p:spPr bwMode="auto">
          <a:xfrm>
            <a:off x="0" y="431800"/>
            <a:ext cx="9163250" cy="45719"/>
          </a:xfrm>
          <a:prstGeom prst="rect">
            <a:avLst/>
          </a:prstGeom>
          <a:solidFill>
            <a:srgbClr val="FF9500"/>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15" name="矩形 3"/>
          <p:cNvSpPr>
            <a:spLocks noChangeArrowheads="1"/>
          </p:cNvSpPr>
          <p:nvPr/>
        </p:nvSpPr>
        <p:spPr bwMode="auto">
          <a:xfrm>
            <a:off x="4601284" y="0"/>
            <a:ext cx="1138950" cy="431800"/>
          </a:xfrm>
          <a:prstGeom prst="rect">
            <a:avLst/>
          </a:prstGeom>
          <a:noFill/>
          <a:ln>
            <a:noFill/>
          </a:ln>
          <a:extLst/>
        </p:spPr>
        <p:txBody>
          <a:bodyPr anchor="ctr"/>
          <a:lstStyle/>
          <a:p>
            <a:pPr algn="ctr"/>
            <a:r>
              <a:rPr lang="zh-CN" altLang="en-US" sz="1600" dirty="0">
                <a:solidFill>
                  <a:srgbClr val="FFFFFF"/>
                </a:solidFill>
                <a:latin typeface="微软雅黑" pitchFamily="34" charset="-122"/>
                <a:ea typeface="微软雅黑" pitchFamily="34" charset="-122"/>
                <a:sym typeface="微软雅黑" pitchFamily="34" charset="-122"/>
              </a:rPr>
              <a:t>基础知识</a:t>
            </a:r>
            <a:endParaRPr lang="zh-CN" altLang="zh-CN" sz="1600" dirty="0">
              <a:solidFill>
                <a:srgbClr val="FFFFFF"/>
              </a:solidFill>
              <a:latin typeface="微软雅黑" pitchFamily="34" charset="-122"/>
              <a:ea typeface="微软雅黑" pitchFamily="34" charset="-122"/>
              <a:sym typeface="微软雅黑" pitchFamily="34" charset="-122"/>
            </a:endParaRPr>
          </a:p>
        </p:txBody>
      </p:sp>
      <p:sp>
        <p:nvSpPr>
          <p:cNvPr id="16" name="矩形 3"/>
          <p:cNvSpPr>
            <a:spLocks noChangeArrowheads="1"/>
          </p:cNvSpPr>
          <p:nvPr/>
        </p:nvSpPr>
        <p:spPr bwMode="auto">
          <a:xfrm>
            <a:off x="7968606" y="0"/>
            <a:ext cx="1026147" cy="431800"/>
          </a:xfrm>
          <a:prstGeom prst="rect">
            <a:avLst/>
          </a:prstGeom>
          <a:noFill/>
          <a:ln>
            <a:noFill/>
          </a:ln>
          <a:extLst/>
        </p:spPr>
        <p:txBody>
          <a:bodyPr anchor="ctr"/>
          <a:lstStyle/>
          <a:p>
            <a:pPr algn="ctr"/>
            <a:r>
              <a:rPr lang="zh-CN" altLang="en-US" sz="1600" dirty="0">
                <a:solidFill>
                  <a:srgbClr val="FFFFFF"/>
                </a:solidFill>
                <a:latin typeface="微软雅黑" pitchFamily="34" charset="-122"/>
                <a:ea typeface="微软雅黑" pitchFamily="34" charset="-122"/>
                <a:sym typeface="微软雅黑" pitchFamily="34" charset="-122"/>
              </a:rPr>
              <a:t>善后预防</a:t>
            </a:r>
            <a:endParaRPr lang="zh-CN" altLang="zh-CN" sz="1600" dirty="0">
              <a:solidFill>
                <a:srgbClr val="FFFFFF"/>
              </a:solidFill>
              <a:latin typeface="微软雅黑" pitchFamily="34" charset="-122"/>
              <a:ea typeface="微软雅黑" pitchFamily="34" charset="-122"/>
              <a:sym typeface="微软雅黑" pitchFamily="34" charset="-122"/>
            </a:endParaRPr>
          </a:p>
        </p:txBody>
      </p:sp>
      <p:sp>
        <p:nvSpPr>
          <p:cNvPr id="17" name="矩形 3"/>
          <p:cNvSpPr>
            <a:spLocks noChangeArrowheads="1"/>
          </p:cNvSpPr>
          <p:nvPr/>
        </p:nvSpPr>
        <p:spPr bwMode="auto">
          <a:xfrm>
            <a:off x="6905220" y="0"/>
            <a:ext cx="1074828" cy="431800"/>
          </a:xfrm>
          <a:prstGeom prst="rect">
            <a:avLst/>
          </a:prstGeom>
          <a:solidFill>
            <a:srgbClr val="FF9500"/>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r>
              <a:rPr lang="zh-CN" altLang="en-US" sz="1600" dirty="0">
                <a:solidFill>
                  <a:srgbClr val="FFFFFF"/>
                </a:solidFill>
                <a:latin typeface="微软雅黑" pitchFamily="34" charset="-122"/>
                <a:ea typeface="微软雅黑" pitchFamily="34" charset="-122"/>
                <a:sym typeface="微软雅黑" pitchFamily="34" charset="-122"/>
              </a:rPr>
              <a:t>处理方法</a:t>
            </a:r>
            <a:endParaRPr lang="zh-CN" altLang="zh-CN" sz="1600" dirty="0">
              <a:solidFill>
                <a:srgbClr val="FFFFFF"/>
              </a:solidFill>
              <a:latin typeface="微软雅黑" pitchFamily="34" charset="-122"/>
              <a:ea typeface="微软雅黑" pitchFamily="34" charset="-122"/>
              <a:sym typeface="微软雅黑" pitchFamily="34" charset="-122"/>
            </a:endParaRPr>
          </a:p>
        </p:txBody>
      </p:sp>
      <p:sp>
        <p:nvSpPr>
          <p:cNvPr id="18" name="矩形 3"/>
          <p:cNvSpPr>
            <a:spLocks noChangeArrowheads="1"/>
          </p:cNvSpPr>
          <p:nvPr/>
        </p:nvSpPr>
        <p:spPr bwMode="auto">
          <a:xfrm>
            <a:off x="5740234" y="0"/>
            <a:ext cx="1164986" cy="431800"/>
          </a:xfrm>
          <a:prstGeom prst="rect">
            <a:avLst/>
          </a:prstGeom>
          <a:noFill/>
          <a:ln>
            <a:noFill/>
          </a:ln>
          <a:extLst/>
        </p:spPr>
        <p:txBody>
          <a:bodyPr anchor="ctr"/>
          <a:lstStyle/>
          <a:p>
            <a:pPr algn="ctr"/>
            <a:r>
              <a:rPr lang="zh-CN" altLang="en-US" sz="1600" dirty="0">
                <a:solidFill>
                  <a:srgbClr val="FFFFFF"/>
                </a:solidFill>
                <a:latin typeface="微软雅黑" pitchFamily="34" charset="-122"/>
                <a:ea typeface="微软雅黑" pitchFamily="34" charset="-122"/>
                <a:sym typeface="微软雅黑" pitchFamily="34" charset="-122"/>
              </a:rPr>
              <a:t>处理原则</a:t>
            </a:r>
            <a:endParaRPr lang="zh-CN" altLang="zh-CN" sz="1600" dirty="0">
              <a:solidFill>
                <a:srgbClr val="FFFFFF"/>
              </a:solidFill>
              <a:latin typeface="微软雅黑" pitchFamily="34" charset="-122"/>
              <a:ea typeface="微软雅黑" pitchFamily="34" charset="-122"/>
              <a:sym typeface="微软雅黑" pitchFamily="34" charset="-122"/>
            </a:endParaRPr>
          </a:p>
        </p:txBody>
      </p:sp>
      <p:sp>
        <p:nvSpPr>
          <p:cNvPr id="19" name="椭圆 19"/>
          <p:cNvSpPr>
            <a:spLocks noChangeArrowheads="1"/>
          </p:cNvSpPr>
          <p:nvPr/>
        </p:nvSpPr>
        <p:spPr bwMode="auto">
          <a:xfrm>
            <a:off x="270646" y="36512"/>
            <a:ext cx="358775" cy="358775"/>
          </a:xfrm>
          <a:prstGeom prst="ellipse">
            <a:avLst/>
          </a:prstGeom>
          <a:solidFill>
            <a:srgbClr val="FFFFFF">
              <a:alpha val="34000"/>
            </a:srgbClr>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0" name="五边形 44"/>
          <p:cNvSpPr>
            <a:spLocks noChangeArrowheads="1"/>
          </p:cNvSpPr>
          <p:nvPr/>
        </p:nvSpPr>
        <p:spPr bwMode="auto">
          <a:xfrm>
            <a:off x="0" y="734506"/>
            <a:ext cx="513976" cy="448469"/>
          </a:xfrm>
          <a:prstGeom prst="homePlate">
            <a:avLst>
              <a:gd name="adj" fmla="val 31983"/>
            </a:avLst>
          </a:prstGeom>
          <a:solidFill>
            <a:schemeClr val="bg1">
              <a:lumMod val="65000"/>
            </a:schemeClr>
          </a:solidFill>
          <a:ln>
            <a:noFill/>
          </a:ln>
          <a:extLst/>
        </p:spPr>
        <p:txBody>
          <a:bodyPr anchor="ctr"/>
          <a:lstStyle/>
          <a:p>
            <a:pPr algn="ctr"/>
            <a:endParaRPr lang="zh-CN" altLang="zh-CN">
              <a:solidFill>
                <a:srgbClr val="FFFFFF"/>
              </a:solidFill>
              <a:latin typeface="宋体" pitchFamily="2" charset="-122"/>
              <a:sym typeface="宋体" pitchFamily="2" charset="-122"/>
            </a:endParaRPr>
          </a:p>
        </p:txBody>
      </p:sp>
    </p:spTree>
    <p:extLst>
      <p:ext uri="{BB962C8B-B14F-4D97-AF65-F5344CB8AC3E}">
        <p14:creationId xmlns:p14="http://schemas.microsoft.com/office/powerpoint/2010/main" val="1016558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 calcmode="lin" valueType="num">
                                      <p:cBhvr>
                                        <p:cTn id="16" dur="1000" fill="hold"/>
                                        <p:tgtEl>
                                          <p:spTgt spid="6"/>
                                        </p:tgtEl>
                                        <p:attrNameLst>
                                          <p:attrName>style.rotation</p:attrName>
                                        </p:attrNameLst>
                                      </p:cBhvr>
                                      <p:tavLst>
                                        <p:tav tm="0">
                                          <p:val>
                                            <p:fltVal val="90"/>
                                          </p:val>
                                        </p:tav>
                                        <p:tav tm="100000">
                                          <p:val>
                                            <p:fltVal val="0"/>
                                          </p:val>
                                        </p:tav>
                                      </p:tavLst>
                                    </p:anim>
                                    <p:animEffect transition="in" filter="fade">
                                      <p:cBhvr>
                                        <p:cTn id="17" dur="1000"/>
                                        <p:tgtEl>
                                          <p:spTgt spid="6"/>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1000" fill="hold"/>
                                        <p:tgtEl>
                                          <p:spTgt spid="11"/>
                                        </p:tgtEl>
                                        <p:attrNameLst>
                                          <p:attrName>ppt_w</p:attrName>
                                        </p:attrNameLst>
                                      </p:cBhvr>
                                      <p:tavLst>
                                        <p:tav tm="0">
                                          <p:val>
                                            <p:fltVal val="0"/>
                                          </p:val>
                                        </p:tav>
                                        <p:tav tm="100000">
                                          <p:val>
                                            <p:strVal val="#ppt_w"/>
                                          </p:val>
                                        </p:tav>
                                      </p:tavLst>
                                    </p:anim>
                                    <p:anim calcmode="lin" valueType="num">
                                      <p:cBhvr>
                                        <p:cTn id="22" dur="1000" fill="hold"/>
                                        <p:tgtEl>
                                          <p:spTgt spid="11"/>
                                        </p:tgtEl>
                                        <p:attrNameLst>
                                          <p:attrName>ppt_h</p:attrName>
                                        </p:attrNameLst>
                                      </p:cBhvr>
                                      <p:tavLst>
                                        <p:tav tm="0">
                                          <p:val>
                                            <p:fltVal val="0"/>
                                          </p:val>
                                        </p:tav>
                                        <p:tav tm="100000">
                                          <p:val>
                                            <p:strVal val="#ppt_h"/>
                                          </p:val>
                                        </p:tav>
                                      </p:tavLst>
                                    </p:anim>
                                    <p:anim calcmode="lin" valueType="num">
                                      <p:cBhvr>
                                        <p:cTn id="23" dur="1000" fill="hold"/>
                                        <p:tgtEl>
                                          <p:spTgt spid="11"/>
                                        </p:tgtEl>
                                        <p:attrNameLst>
                                          <p:attrName>style.rotation</p:attrName>
                                        </p:attrNameLst>
                                      </p:cBhvr>
                                      <p:tavLst>
                                        <p:tav tm="0">
                                          <p:val>
                                            <p:fltVal val="90"/>
                                          </p:val>
                                        </p:tav>
                                        <p:tav tm="100000">
                                          <p:val>
                                            <p:fltVal val="0"/>
                                          </p:val>
                                        </p:tav>
                                      </p:tavLst>
                                    </p:anim>
                                    <p:animEffect transition="in" filter="fade">
                                      <p:cBhvr>
                                        <p:cTn id="24"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1"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46400" y="734506"/>
            <a:ext cx="2954655" cy="461665"/>
          </a:xfrm>
          <a:prstGeom prst="rect">
            <a:avLst/>
          </a:prstGeom>
        </p:spPr>
        <p:txBody>
          <a:bodyPr wrap="none">
            <a:spAutoFit/>
          </a:bodyPr>
          <a:lstStyle/>
          <a:p>
            <a:r>
              <a:rPr lang="zh-CN" altLang="en-US" sz="2400" b="1" dirty="0" smtClean="0">
                <a:latin typeface="微软雅黑" pitchFamily="34" charset="-122"/>
                <a:ea typeface="微软雅黑" pitchFamily="34" charset="-122"/>
              </a:rPr>
              <a:t>心理探析和为师策略</a:t>
            </a:r>
            <a:endParaRPr lang="zh-CN" altLang="en-US" sz="2400" dirty="0"/>
          </a:p>
        </p:txBody>
      </p:sp>
      <p:sp>
        <p:nvSpPr>
          <p:cNvPr id="7" name="矩形 6"/>
          <p:cNvSpPr/>
          <p:nvPr/>
        </p:nvSpPr>
        <p:spPr>
          <a:xfrm>
            <a:off x="0" y="0"/>
            <a:ext cx="9144000" cy="19548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dirty="0">
              <a:latin typeface="微软雅黑" panose="020B0503020204020204" pitchFamily="34" charset="-122"/>
              <a:ea typeface="微软雅黑" panose="020B0503020204020204" pitchFamily="34" charset="-122"/>
            </a:endParaRPr>
          </a:p>
        </p:txBody>
      </p:sp>
      <p:sp>
        <p:nvSpPr>
          <p:cNvPr id="8" name="矩形 7"/>
          <p:cNvSpPr/>
          <p:nvPr/>
        </p:nvSpPr>
        <p:spPr>
          <a:xfrm>
            <a:off x="-7505" y="4948014"/>
            <a:ext cx="9144000" cy="19548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dirty="0">
              <a:latin typeface="微软雅黑" panose="020B0503020204020204" pitchFamily="34" charset="-122"/>
              <a:ea typeface="微软雅黑" panose="020B0503020204020204" pitchFamily="34" charset="-122"/>
            </a:endParaRPr>
          </a:p>
        </p:txBody>
      </p:sp>
      <p:graphicFrame>
        <p:nvGraphicFramePr>
          <p:cNvPr id="9" name="图示 8"/>
          <p:cNvGraphicFramePr/>
          <p:nvPr>
            <p:extLst>
              <p:ext uri="{D42A27DB-BD31-4B8C-83A1-F6EECF244321}">
                <p14:modId xmlns:p14="http://schemas.microsoft.com/office/powerpoint/2010/main" val="3249903999"/>
              </p:ext>
            </p:extLst>
          </p:nvPr>
        </p:nvGraphicFramePr>
        <p:xfrm>
          <a:off x="829912" y="1635646"/>
          <a:ext cx="6576392" cy="304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矩形 9"/>
          <p:cNvSpPr/>
          <p:nvPr/>
        </p:nvSpPr>
        <p:spPr>
          <a:xfrm>
            <a:off x="829912" y="2499742"/>
            <a:ext cx="1293816" cy="97678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zh-CN" altLang="en-US" sz="2000" dirty="0" smtClean="0">
                <a:latin typeface="微软雅黑" panose="020B0503020204020204" pitchFamily="34" charset="-122"/>
                <a:ea typeface="微软雅黑" panose="020B0503020204020204" pitchFamily="34" charset="-122"/>
              </a:rPr>
              <a:t>点到说清避免啰嗦和大道理</a:t>
            </a:r>
            <a:endParaRPr lang="zh-CN" altLang="en-US" sz="2000" dirty="0">
              <a:latin typeface="微软雅黑" panose="020B0503020204020204" pitchFamily="34" charset="-122"/>
              <a:ea typeface="微软雅黑" panose="020B0503020204020204" pitchFamily="34" charset="-122"/>
            </a:endParaRPr>
          </a:p>
        </p:txBody>
      </p:sp>
      <p:sp>
        <p:nvSpPr>
          <p:cNvPr id="11" name="矩形 10"/>
          <p:cNvSpPr/>
          <p:nvPr/>
        </p:nvSpPr>
        <p:spPr>
          <a:xfrm>
            <a:off x="2483768" y="1741274"/>
            <a:ext cx="1440160" cy="974492"/>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sz="2000" dirty="0" smtClean="0">
                <a:solidFill>
                  <a:schemeClr val="tx1"/>
                </a:solidFill>
                <a:latin typeface="微软雅黑" panose="020B0503020204020204" pitchFamily="34" charset="-122"/>
                <a:ea typeface="微软雅黑" panose="020B0503020204020204" pitchFamily="34" charset="-122"/>
              </a:rPr>
              <a:t>放下架子尊重学生公平公正</a:t>
            </a:r>
            <a:endParaRPr lang="zh-CN" altLang="en-US" sz="2000" dirty="0">
              <a:solidFill>
                <a:schemeClr val="tx1"/>
              </a:solidFill>
              <a:latin typeface="微软雅黑" panose="020B0503020204020204" pitchFamily="34" charset="-122"/>
              <a:ea typeface="微软雅黑" panose="020B0503020204020204" pitchFamily="34" charset="-122"/>
            </a:endParaRPr>
          </a:p>
        </p:txBody>
      </p:sp>
      <p:sp>
        <p:nvSpPr>
          <p:cNvPr id="12" name="矩形 11"/>
          <p:cNvSpPr/>
          <p:nvPr/>
        </p:nvSpPr>
        <p:spPr>
          <a:xfrm>
            <a:off x="4427984" y="1059582"/>
            <a:ext cx="1296144" cy="93337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2000" dirty="0" smtClean="0">
                <a:solidFill>
                  <a:schemeClr val="tx1"/>
                </a:solidFill>
                <a:latin typeface="微软雅黑" panose="020B0503020204020204" pitchFamily="34" charset="-122"/>
                <a:ea typeface="微软雅黑" panose="020B0503020204020204" pitchFamily="34" charset="-122"/>
              </a:rPr>
              <a:t>科学育人教师引导学生</a:t>
            </a:r>
            <a:r>
              <a:rPr lang="zh-CN" altLang="en-US" sz="2000" dirty="0">
                <a:solidFill>
                  <a:schemeClr val="tx1"/>
                </a:solidFill>
                <a:latin typeface="微软雅黑" panose="020B0503020204020204" pitchFamily="34" charset="-122"/>
                <a:ea typeface="微软雅黑" panose="020B0503020204020204" pitchFamily="34" charset="-122"/>
              </a:rPr>
              <a:t>选择</a:t>
            </a:r>
          </a:p>
        </p:txBody>
      </p:sp>
      <p:pic>
        <p:nvPicPr>
          <p:cNvPr id="1028" name="Picture 4" descr="http://fdfs.xmcdn.com/group17/M09/71/60/wKgJJFf9kI7R5HOWAAA8xaK2U_8066_mobile_larg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44209" y="791265"/>
            <a:ext cx="2376264" cy="2762251"/>
          </a:xfrm>
          <a:prstGeom prst="rect">
            <a:avLst/>
          </a:prstGeom>
          <a:noFill/>
          <a:extLst>
            <a:ext uri="{909E8E84-426E-40DD-AFC4-6F175D3DCCD1}">
              <a14:hiddenFill xmlns:a14="http://schemas.microsoft.com/office/drawing/2010/main">
                <a:solidFill>
                  <a:srgbClr val="FFFFFF"/>
                </a:solidFill>
              </a14:hiddenFill>
            </a:ext>
          </a:extLst>
        </p:spPr>
      </p:pic>
      <p:sp>
        <p:nvSpPr>
          <p:cNvPr id="13" name="矩形 6"/>
          <p:cNvSpPr>
            <a:spLocks noChangeArrowheads="1"/>
          </p:cNvSpPr>
          <p:nvPr/>
        </p:nvSpPr>
        <p:spPr bwMode="auto">
          <a:xfrm>
            <a:off x="0" y="0"/>
            <a:ext cx="9144000" cy="431800"/>
          </a:xfrm>
          <a:prstGeom prst="rect">
            <a:avLst/>
          </a:prstGeom>
          <a:solidFill>
            <a:srgbClr val="5C3F41"/>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14" name="矩形 1"/>
          <p:cNvSpPr>
            <a:spLocks noChangeArrowheads="1"/>
          </p:cNvSpPr>
          <p:nvPr/>
        </p:nvSpPr>
        <p:spPr bwMode="auto">
          <a:xfrm>
            <a:off x="0" y="431800"/>
            <a:ext cx="9163250" cy="45719"/>
          </a:xfrm>
          <a:prstGeom prst="rect">
            <a:avLst/>
          </a:prstGeom>
          <a:solidFill>
            <a:srgbClr val="FF9500"/>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15" name="矩形 3"/>
          <p:cNvSpPr>
            <a:spLocks noChangeArrowheads="1"/>
          </p:cNvSpPr>
          <p:nvPr/>
        </p:nvSpPr>
        <p:spPr bwMode="auto">
          <a:xfrm>
            <a:off x="4601284" y="0"/>
            <a:ext cx="1138950" cy="431800"/>
          </a:xfrm>
          <a:prstGeom prst="rect">
            <a:avLst/>
          </a:prstGeom>
          <a:noFill/>
          <a:ln>
            <a:noFill/>
          </a:ln>
          <a:extLst/>
        </p:spPr>
        <p:txBody>
          <a:bodyPr anchor="ctr"/>
          <a:lstStyle/>
          <a:p>
            <a:pPr algn="ctr"/>
            <a:r>
              <a:rPr lang="zh-CN" altLang="en-US" sz="1600" dirty="0">
                <a:solidFill>
                  <a:srgbClr val="FFFFFF"/>
                </a:solidFill>
                <a:latin typeface="微软雅黑" pitchFamily="34" charset="-122"/>
                <a:ea typeface="微软雅黑" pitchFamily="34" charset="-122"/>
                <a:sym typeface="微软雅黑" pitchFamily="34" charset="-122"/>
              </a:rPr>
              <a:t>基础知识</a:t>
            </a:r>
            <a:endParaRPr lang="zh-CN" altLang="zh-CN" sz="1600" dirty="0">
              <a:solidFill>
                <a:srgbClr val="FFFFFF"/>
              </a:solidFill>
              <a:latin typeface="微软雅黑" pitchFamily="34" charset="-122"/>
              <a:ea typeface="微软雅黑" pitchFamily="34" charset="-122"/>
              <a:sym typeface="微软雅黑" pitchFamily="34" charset="-122"/>
            </a:endParaRPr>
          </a:p>
        </p:txBody>
      </p:sp>
      <p:sp>
        <p:nvSpPr>
          <p:cNvPr id="16" name="矩形 3"/>
          <p:cNvSpPr>
            <a:spLocks noChangeArrowheads="1"/>
          </p:cNvSpPr>
          <p:nvPr/>
        </p:nvSpPr>
        <p:spPr bwMode="auto">
          <a:xfrm>
            <a:off x="7968606" y="0"/>
            <a:ext cx="1026147" cy="431800"/>
          </a:xfrm>
          <a:prstGeom prst="rect">
            <a:avLst/>
          </a:prstGeom>
          <a:noFill/>
          <a:ln>
            <a:noFill/>
          </a:ln>
          <a:extLst/>
        </p:spPr>
        <p:txBody>
          <a:bodyPr anchor="ctr"/>
          <a:lstStyle/>
          <a:p>
            <a:pPr algn="ctr"/>
            <a:r>
              <a:rPr lang="zh-CN" altLang="en-US" sz="1600" dirty="0">
                <a:solidFill>
                  <a:srgbClr val="FFFFFF"/>
                </a:solidFill>
                <a:latin typeface="微软雅黑" pitchFamily="34" charset="-122"/>
                <a:ea typeface="微软雅黑" pitchFamily="34" charset="-122"/>
                <a:sym typeface="微软雅黑" pitchFamily="34" charset="-122"/>
              </a:rPr>
              <a:t>善后预防</a:t>
            </a:r>
            <a:endParaRPr lang="zh-CN" altLang="zh-CN" sz="1600" dirty="0">
              <a:solidFill>
                <a:srgbClr val="FFFFFF"/>
              </a:solidFill>
              <a:latin typeface="微软雅黑" pitchFamily="34" charset="-122"/>
              <a:ea typeface="微软雅黑" pitchFamily="34" charset="-122"/>
              <a:sym typeface="微软雅黑" pitchFamily="34" charset="-122"/>
            </a:endParaRPr>
          </a:p>
        </p:txBody>
      </p:sp>
      <p:sp>
        <p:nvSpPr>
          <p:cNvPr id="17" name="矩形 3"/>
          <p:cNvSpPr>
            <a:spLocks noChangeArrowheads="1"/>
          </p:cNvSpPr>
          <p:nvPr/>
        </p:nvSpPr>
        <p:spPr bwMode="auto">
          <a:xfrm>
            <a:off x="6905220" y="0"/>
            <a:ext cx="1074828" cy="431800"/>
          </a:xfrm>
          <a:prstGeom prst="rect">
            <a:avLst/>
          </a:prstGeom>
          <a:solidFill>
            <a:srgbClr val="FF9500"/>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r>
              <a:rPr lang="zh-CN" altLang="en-US" sz="1600" dirty="0">
                <a:solidFill>
                  <a:srgbClr val="FFFFFF"/>
                </a:solidFill>
                <a:latin typeface="微软雅黑" pitchFamily="34" charset="-122"/>
                <a:ea typeface="微软雅黑" pitchFamily="34" charset="-122"/>
                <a:sym typeface="微软雅黑" pitchFamily="34" charset="-122"/>
              </a:rPr>
              <a:t>处理方法</a:t>
            </a:r>
            <a:endParaRPr lang="zh-CN" altLang="zh-CN" sz="1600" dirty="0">
              <a:solidFill>
                <a:srgbClr val="FFFFFF"/>
              </a:solidFill>
              <a:latin typeface="微软雅黑" pitchFamily="34" charset="-122"/>
              <a:ea typeface="微软雅黑" pitchFamily="34" charset="-122"/>
              <a:sym typeface="微软雅黑" pitchFamily="34" charset="-122"/>
            </a:endParaRPr>
          </a:p>
        </p:txBody>
      </p:sp>
      <p:sp>
        <p:nvSpPr>
          <p:cNvPr id="18" name="矩形 3"/>
          <p:cNvSpPr>
            <a:spLocks noChangeArrowheads="1"/>
          </p:cNvSpPr>
          <p:nvPr/>
        </p:nvSpPr>
        <p:spPr bwMode="auto">
          <a:xfrm>
            <a:off x="5740234" y="0"/>
            <a:ext cx="1164986" cy="431800"/>
          </a:xfrm>
          <a:prstGeom prst="rect">
            <a:avLst/>
          </a:prstGeom>
          <a:noFill/>
          <a:ln>
            <a:noFill/>
          </a:ln>
          <a:extLst/>
        </p:spPr>
        <p:txBody>
          <a:bodyPr anchor="ctr"/>
          <a:lstStyle/>
          <a:p>
            <a:pPr algn="ctr"/>
            <a:r>
              <a:rPr lang="zh-CN" altLang="en-US" sz="1600" dirty="0">
                <a:solidFill>
                  <a:srgbClr val="FFFFFF"/>
                </a:solidFill>
                <a:latin typeface="微软雅黑" pitchFamily="34" charset="-122"/>
                <a:ea typeface="微软雅黑" pitchFamily="34" charset="-122"/>
                <a:sym typeface="微软雅黑" pitchFamily="34" charset="-122"/>
              </a:rPr>
              <a:t>处理原则</a:t>
            </a:r>
            <a:endParaRPr lang="zh-CN" altLang="zh-CN" sz="1600" dirty="0">
              <a:solidFill>
                <a:srgbClr val="FFFFFF"/>
              </a:solidFill>
              <a:latin typeface="微软雅黑" pitchFamily="34" charset="-122"/>
              <a:ea typeface="微软雅黑" pitchFamily="34" charset="-122"/>
              <a:sym typeface="微软雅黑" pitchFamily="34" charset="-122"/>
            </a:endParaRPr>
          </a:p>
        </p:txBody>
      </p:sp>
      <p:sp>
        <p:nvSpPr>
          <p:cNvPr id="19" name="椭圆 19"/>
          <p:cNvSpPr>
            <a:spLocks noChangeArrowheads="1"/>
          </p:cNvSpPr>
          <p:nvPr/>
        </p:nvSpPr>
        <p:spPr bwMode="auto">
          <a:xfrm>
            <a:off x="270646" y="36512"/>
            <a:ext cx="358775" cy="358775"/>
          </a:xfrm>
          <a:prstGeom prst="ellipse">
            <a:avLst/>
          </a:prstGeom>
          <a:solidFill>
            <a:srgbClr val="FFFFFF">
              <a:alpha val="34000"/>
            </a:srgbClr>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0" name="五边形 44"/>
          <p:cNvSpPr>
            <a:spLocks noChangeArrowheads="1"/>
          </p:cNvSpPr>
          <p:nvPr/>
        </p:nvSpPr>
        <p:spPr bwMode="auto">
          <a:xfrm>
            <a:off x="0" y="734506"/>
            <a:ext cx="513976" cy="448469"/>
          </a:xfrm>
          <a:prstGeom prst="homePlate">
            <a:avLst>
              <a:gd name="adj" fmla="val 31983"/>
            </a:avLst>
          </a:prstGeom>
          <a:solidFill>
            <a:schemeClr val="bg1">
              <a:lumMod val="65000"/>
            </a:schemeClr>
          </a:solidFill>
          <a:ln>
            <a:noFill/>
          </a:ln>
          <a:extLst/>
        </p:spPr>
        <p:txBody>
          <a:bodyPr anchor="ctr"/>
          <a:lstStyle/>
          <a:p>
            <a:pPr algn="ctr"/>
            <a:endParaRPr lang="zh-CN" altLang="zh-CN">
              <a:solidFill>
                <a:srgbClr val="FFFFFF"/>
              </a:solidFill>
              <a:latin typeface="宋体" pitchFamily="2" charset="-122"/>
              <a:sym typeface="宋体" pitchFamily="2" charset="-122"/>
            </a:endParaRPr>
          </a:p>
        </p:txBody>
      </p:sp>
      <p:sp>
        <p:nvSpPr>
          <p:cNvPr id="2" name="矩形 1"/>
          <p:cNvSpPr/>
          <p:nvPr/>
        </p:nvSpPr>
        <p:spPr>
          <a:xfrm>
            <a:off x="6587574" y="3795886"/>
            <a:ext cx="2089533"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solidFill>
                  <a:srgbClr val="FF0000"/>
                </a:solidFill>
                <a:latin typeface="微软雅黑" panose="020B0503020204020204" pitchFamily="34" charset="-122"/>
                <a:ea typeface="微软雅黑" panose="020B0503020204020204" pitchFamily="34" charset="-122"/>
              </a:rPr>
              <a:t>因上努力</a:t>
            </a:r>
            <a:endParaRPr lang="en-US" altLang="zh-CN" sz="2400" dirty="0" smtClean="0">
              <a:solidFill>
                <a:srgbClr val="FF0000"/>
              </a:solidFill>
              <a:latin typeface="微软雅黑" panose="020B0503020204020204" pitchFamily="34" charset="-122"/>
              <a:ea typeface="微软雅黑" panose="020B0503020204020204" pitchFamily="34" charset="-122"/>
            </a:endParaRPr>
          </a:p>
          <a:p>
            <a:pPr algn="ctr"/>
            <a:r>
              <a:rPr lang="zh-CN" altLang="en-US" sz="2400" dirty="0">
                <a:solidFill>
                  <a:srgbClr val="FF0000"/>
                </a:solidFill>
                <a:latin typeface="微软雅黑" panose="020B0503020204020204" pitchFamily="34" charset="-122"/>
                <a:ea typeface="微软雅黑" panose="020B0503020204020204" pitchFamily="34" charset="-122"/>
              </a:rPr>
              <a:t>果</a:t>
            </a:r>
            <a:r>
              <a:rPr lang="zh-CN" altLang="en-US" sz="2400" dirty="0" smtClean="0">
                <a:solidFill>
                  <a:srgbClr val="FF0000"/>
                </a:solidFill>
                <a:latin typeface="微软雅黑" panose="020B0503020204020204" pitchFamily="34" charset="-122"/>
                <a:ea typeface="微软雅黑" panose="020B0503020204020204" pitchFamily="34" charset="-122"/>
              </a:rPr>
              <a:t>上随缘</a:t>
            </a:r>
            <a:endParaRPr lang="zh-CN" altLang="en-US" sz="2400" dirty="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86178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0" presetClass="entr" presetSubtype="0" fill="hold" nodeType="afterEffect">
                                  <p:stCondLst>
                                    <p:cond delay="0"/>
                                  </p:stCondLst>
                                  <p:childTnLst>
                                    <p:set>
                                      <p:cBhvr>
                                        <p:cTn id="24" dur="1" fill="hold">
                                          <p:stCondLst>
                                            <p:cond delay="0"/>
                                          </p:stCondLst>
                                        </p:cTn>
                                        <p:tgtEl>
                                          <p:spTgt spid="1028"/>
                                        </p:tgtEl>
                                        <p:attrNameLst>
                                          <p:attrName>style.visibility</p:attrName>
                                        </p:attrNameLst>
                                      </p:cBhvr>
                                      <p:to>
                                        <p:strVal val="visible"/>
                                      </p:to>
                                    </p:set>
                                    <p:animEffect transition="in" filter="fade">
                                      <p:cBhvr>
                                        <p:cTn id="25" dur="1000"/>
                                        <p:tgtEl>
                                          <p:spTgt spid="1028"/>
                                        </p:tgtEl>
                                      </p:cBhvr>
                                    </p:animEffect>
                                  </p:childTnLst>
                                </p:cTn>
                              </p:par>
                            </p:childTnLst>
                          </p:cTn>
                        </p:par>
                        <p:par>
                          <p:cTn id="26" fill="hold">
                            <p:stCondLst>
                              <p:cond delay="4000"/>
                            </p:stCondLst>
                            <p:childTnLst>
                              <p:par>
                                <p:cTn id="27" presetID="42"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525963" y="687212"/>
            <a:ext cx="4949180" cy="486054"/>
          </a:xfrm>
          <a:prstGeom prst="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smtClean="0">
                <a:solidFill>
                  <a:schemeClr val="bg1"/>
                </a:solidFill>
                <a:latin typeface="微软雅黑" pitchFamily="34" charset="-122"/>
                <a:ea typeface="微软雅黑" pitchFamily="34" charset="-122"/>
              </a:rPr>
              <a:t>沟通之情感“存取款”效应</a:t>
            </a:r>
            <a:endParaRPr lang="zh-CN" altLang="en-US" sz="2800" dirty="0">
              <a:solidFill>
                <a:schemeClr val="bg1"/>
              </a:solidFill>
              <a:latin typeface="微软雅黑" pitchFamily="34" charset="-122"/>
              <a:ea typeface="微软雅黑" pitchFamily="34" charset="-122"/>
            </a:endParaRPr>
          </a:p>
        </p:txBody>
      </p:sp>
      <p:sp>
        <p:nvSpPr>
          <p:cNvPr id="12" name="AutoShape 2"/>
          <p:cNvSpPr>
            <a:spLocks noChangeArrowheads="1"/>
          </p:cNvSpPr>
          <p:nvPr/>
        </p:nvSpPr>
        <p:spPr bwMode="auto">
          <a:xfrm>
            <a:off x="2338389" y="1837135"/>
            <a:ext cx="2363391" cy="2462213"/>
          </a:xfrm>
          <a:prstGeom prst="upArrow">
            <a:avLst>
              <a:gd name="adj1" fmla="val 56361"/>
              <a:gd name="adj2" fmla="val 58723"/>
            </a:avLst>
          </a:prstGeom>
          <a:solidFill>
            <a:schemeClr val="accent5"/>
          </a:solidFill>
          <a:ln w="9525" cmpd="sng">
            <a:miter lim="800000"/>
            <a:headEnd/>
            <a:tailEnd/>
          </a:ln>
          <a:scene3d>
            <a:camera prst="legacyObliqueTopRight">
              <a:rot lat="0" lon="19199998" rev="0"/>
            </a:camera>
            <a:lightRig rig="legacyFlat3" dir="t"/>
          </a:scene3d>
          <a:sp3d extrusionH="430200" prstMaterial="legacyMatte">
            <a:bevelT w="13500" h="13500" prst="angle"/>
            <a:bevelB w="13500" h="13500" prst="angle"/>
            <a:extrusionClr>
              <a:schemeClr val="folHlink"/>
            </a:extrusionClr>
          </a:sp3d>
        </p:spPr>
        <p:txBody>
          <a:bodyPr wrap="none" anchor="ctr">
            <a:flatTx/>
          </a:bodyPr>
          <a:lstStyle/>
          <a:p>
            <a:pPr algn="ctr"/>
            <a:endParaRPr lang="zh-CN" altLang="en-US"/>
          </a:p>
        </p:txBody>
      </p:sp>
      <p:sp>
        <p:nvSpPr>
          <p:cNvPr id="13" name="AutoShape 3"/>
          <p:cNvSpPr>
            <a:spLocks noChangeArrowheads="1"/>
          </p:cNvSpPr>
          <p:nvPr/>
        </p:nvSpPr>
        <p:spPr bwMode="auto">
          <a:xfrm>
            <a:off x="4343401" y="1938337"/>
            <a:ext cx="2389585" cy="2462213"/>
          </a:xfrm>
          <a:prstGeom prst="downArrow">
            <a:avLst>
              <a:gd name="adj1" fmla="val 65009"/>
              <a:gd name="adj2" fmla="val 43424"/>
            </a:avLst>
          </a:prstGeom>
          <a:solidFill>
            <a:schemeClr val="bg1">
              <a:lumMod val="85000"/>
            </a:schemeClr>
          </a:solidFill>
          <a:ln w="9525" cmpd="sng">
            <a:miter lim="800000"/>
            <a:headEnd/>
            <a:tailEnd/>
          </a:ln>
          <a:scene3d>
            <a:camera prst="legacyObliqueTopRight">
              <a:rot lat="0" lon="600000" rev="0"/>
            </a:camera>
            <a:lightRig rig="legacyFlat3" dir="t"/>
          </a:scene3d>
          <a:sp3d extrusionH="430200" prstMaterial="legacyPlastic">
            <a:bevelT w="13500" h="13500" prst="angle"/>
            <a:bevelB w="13500" h="13500" prst="angle"/>
            <a:extrusionClr>
              <a:schemeClr val="accent1"/>
            </a:extrusionClr>
          </a:sp3d>
        </p:spPr>
        <p:txBody>
          <a:bodyPr wrap="none" anchor="ctr">
            <a:flatTx/>
          </a:bodyPr>
          <a:lstStyle/>
          <a:p>
            <a:pPr algn="ctr"/>
            <a:endParaRPr lang="zh-CN" altLang="en-US"/>
          </a:p>
        </p:txBody>
      </p:sp>
      <p:sp>
        <p:nvSpPr>
          <p:cNvPr id="14" name="AutoShape 4"/>
          <p:cNvSpPr>
            <a:spLocks noChangeArrowheads="1"/>
          </p:cNvSpPr>
          <p:nvPr/>
        </p:nvSpPr>
        <p:spPr bwMode="auto">
          <a:xfrm>
            <a:off x="1595438" y="2507456"/>
            <a:ext cx="1912144" cy="447675"/>
          </a:xfrm>
          <a:prstGeom prst="roundRect">
            <a:avLst>
              <a:gd name="adj" fmla="val 16667"/>
            </a:avLst>
          </a:prstGeom>
          <a:gradFill rotWithShape="1">
            <a:gsLst>
              <a:gs pos="0">
                <a:srgbClr val="BDBDBD"/>
              </a:gs>
              <a:gs pos="80000">
                <a:srgbClr val="F7F7F7"/>
              </a:gs>
              <a:gs pos="100000">
                <a:srgbClr val="F8F8F8"/>
              </a:gs>
            </a:gsLst>
            <a:lin ang="5400000"/>
          </a:gradFill>
          <a:ln w="9525" cmpd="sng">
            <a:solidFill>
              <a:srgbClr val="F9F9F9"/>
            </a:solidFill>
            <a:round/>
            <a:headEnd/>
            <a:tailEnd/>
          </a:ln>
          <a:effectLst>
            <a:outerShdw dist="23000" dir="5400000" algn="ctr" rotWithShape="0">
              <a:srgbClr val="000000">
                <a:alpha val="25000"/>
              </a:srgbClr>
            </a:outerShdw>
          </a:effectLst>
        </p:spPr>
        <p:txBody>
          <a:bodyPr wrap="none" anchor="ctr"/>
          <a:lstStyle/>
          <a:p>
            <a:pPr algn="ctr"/>
            <a:endParaRPr lang="zh-CN" altLang="en-US">
              <a:solidFill>
                <a:srgbClr val="FFFFFF"/>
              </a:solidFill>
            </a:endParaRPr>
          </a:p>
        </p:txBody>
      </p:sp>
      <p:sp>
        <p:nvSpPr>
          <p:cNvPr id="18" name="AutoShape 5"/>
          <p:cNvSpPr>
            <a:spLocks noChangeArrowheads="1"/>
          </p:cNvSpPr>
          <p:nvPr/>
        </p:nvSpPr>
        <p:spPr bwMode="auto">
          <a:xfrm>
            <a:off x="1587103" y="3651870"/>
            <a:ext cx="1912144" cy="447675"/>
          </a:xfrm>
          <a:prstGeom prst="roundRect">
            <a:avLst>
              <a:gd name="adj" fmla="val 16667"/>
            </a:avLst>
          </a:prstGeom>
          <a:gradFill rotWithShape="1">
            <a:gsLst>
              <a:gs pos="0">
                <a:srgbClr val="BDBDBD"/>
              </a:gs>
              <a:gs pos="80000">
                <a:srgbClr val="F7F7F7"/>
              </a:gs>
              <a:gs pos="100000">
                <a:srgbClr val="F8F8F8"/>
              </a:gs>
            </a:gsLst>
            <a:lin ang="5400000"/>
          </a:gradFill>
          <a:ln w="9525" cmpd="sng">
            <a:solidFill>
              <a:srgbClr val="F9F9F9"/>
            </a:solidFill>
            <a:round/>
            <a:headEnd/>
            <a:tailEnd/>
          </a:ln>
          <a:effectLst>
            <a:outerShdw dist="23000" dir="5400000" algn="ctr" rotWithShape="0">
              <a:srgbClr val="000000">
                <a:alpha val="25000"/>
              </a:srgbClr>
            </a:outerShdw>
          </a:effectLst>
        </p:spPr>
        <p:txBody>
          <a:bodyPr wrap="none" anchor="ctr"/>
          <a:lstStyle/>
          <a:p>
            <a:pPr algn="ctr"/>
            <a:endParaRPr lang="zh-CN" altLang="en-US">
              <a:solidFill>
                <a:srgbClr val="FFFFFF"/>
              </a:solidFill>
            </a:endParaRPr>
          </a:p>
        </p:txBody>
      </p:sp>
      <p:sp>
        <p:nvSpPr>
          <p:cNvPr id="19" name="AutoShape 7"/>
          <p:cNvSpPr>
            <a:spLocks noChangeArrowheads="1"/>
          </p:cNvSpPr>
          <p:nvPr/>
        </p:nvSpPr>
        <p:spPr bwMode="auto">
          <a:xfrm>
            <a:off x="5653063" y="2282264"/>
            <a:ext cx="1910953" cy="447675"/>
          </a:xfrm>
          <a:prstGeom prst="roundRect">
            <a:avLst>
              <a:gd name="adj" fmla="val 16667"/>
            </a:avLst>
          </a:prstGeom>
          <a:gradFill rotWithShape="1">
            <a:gsLst>
              <a:gs pos="0">
                <a:srgbClr val="FFBFBF"/>
              </a:gs>
              <a:gs pos="35001">
                <a:srgbClr val="FFD1D1"/>
              </a:gs>
              <a:gs pos="100000">
                <a:srgbClr val="FFEBEB"/>
              </a:gs>
            </a:gsLst>
            <a:lin ang="5400000" scaled="1"/>
          </a:gradFill>
          <a:ln w="9525" cmpd="sng">
            <a:solidFill>
              <a:srgbClr val="FBB1B1"/>
            </a:solidFill>
            <a:round/>
            <a:headEnd/>
            <a:tailEnd/>
          </a:ln>
          <a:effectLst>
            <a:outerShdw dist="20000" dir="5400000" algn="ctr" rotWithShape="0">
              <a:srgbClr val="000000">
                <a:alpha val="25000"/>
              </a:srgbClr>
            </a:outerShdw>
          </a:effectLst>
        </p:spPr>
        <p:txBody>
          <a:bodyPr wrap="none" anchor="ctr"/>
          <a:lstStyle/>
          <a:p>
            <a:pPr algn="ctr"/>
            <a:endParaRPr lang="zh-CN" altLang="en-US">
              <a:solidFill>
                <a:srgbClr val="000000"/>
              </a:solidFill>
            </a:endParaRPr>
          </a:p>
        </p:txBody>
      </p:sp>
      <p:sp>
        <p:nvSpPr>
          <p:cNvPr id="20" name="AutoShape 8"/>
          <p:cNvSpPr>
            <a:spLocks noChangeArrowheads="1"/>
          </p:cNvSpPr>
          <p:nvPr/>
        </p:nvSpPr>
        <p:spPr bwMode="auto">
          <a:xfrm>
            <a:off x="5634981" y="3470673"/>
            <a:ext cx="1910953" cy="447675"/>
          </a:xfrm>
          <a:prstGeom prst="roundRect">
            <a:avLst>
              <a:gd name="adj" fmla="val 16667"/>
            </a:avLst>
          </a:prstGeom>
          <a:gradFill rotWithShape="1">
            <a:gsLst>
              <a:gs pos="0">
                <a:srgbClr val="FFBFBF"/>
              </a:gs>
              <a:gs pos="35001">
                <a:srgbClr val="FFD1D1"/>
              </a:gs>
              <a:gs pos="100000">
                <a:srgbClr val="FFEBEB"/>
              </a:gs>
            </a:gsLst>
            <a:lin ang="5400000" scaled="1"/>
          </a:gradFill>
          <a:ln w="9525" cmpd="sng">
            <a:solidFill>
              <a:srgbClr val="FBB1B1"/>
            </a:solidFill>
            <a:round/>
            <a:headEnd/>
            <a:tailEnd/>
          </a:ln>
          <a:effectLst>
            <a:outerShdw dist="20000" dir="5400000" algn="ctr" rotWithShape="0">
              <a:srgbClr val="000000">
                <a:alpha val="25000"/>
              </a:srgbClr>
            </a:outerShdw>
          </a:effectLst>
        </p:spPr>
        <p:txBody>
          <a:bodyPr wrap="none" anchor="ctr"/>
          <a:lstStyle/>
          <a:p>
            <a:pPr algn="ctr"/>
            <a:endParaRPr lang="zh-CN" altLang="en-US">
              <a:solidFill>
                <a:srgbClr val="000000"/>
              </a:solidFill>
            </a:endParaRPr>
          </a:p>
        </p:txBody>
      </p:sp>
      <p:sp>
        <p:nvSpPr>
          <p:cNvPr id="21" name="Text Box 38"/>
          <p:cNvSpPr txBox="1">
            <a:spLocks noChangeArrowheads="1"/>
          </p:cNvSpPr>
          <p:nvPr/>
        </p:nvSpPr>
        <p:spPr bwMode="auto">
          <a:xfrm>
            <a:off x="1637111" y="2605088"/>
            <a:ext cx="1812131" cy="400110"/>
          </a:xfrm>
          <a:prstGeom prst="rect">
            <a:avLst/>
          </a:prstGeom>
          <a:noFill/>
          <a:ln w="9525">
            <a:noFill/>
            <a:miter lim="800000"/>
            <a:headEnd/>
            <a:tailEnd/>
          </a:ln>
        </p:spPr>
        <p:txBody>
          <a:bodyPr>
            <a:spAutoFit/>
          </a:bodyPr>
          <a:lstStyle/>
          <a:p>
            <a:pPr algn="ctr">
              <a:spcBef>
                <a:spcPct val="50000"/>
              </a:spcBef>
            </a:pPr>
            <a:r>
              <a:rPr lang="zh-CN" altLang="en-US" sz="2000" dirty="0" smtClean="0">
                <a:latin typeface="微软雅黑" panose="020B0503020204020204" pitchFamily="34" charset="-122"/>
                <a:ea typeface="微软雅黑" panose="020B0503020204020204" pitchFamily="34" charset="-122"/>
              </a:rPr>
              <a:t>存款丰厚</a:t>
            </a:r>
            <a:endParaRPr lang="zh-CN" altLang="en-US" sz="2000" dirty="0">
              <a:latin typeface="微软雅黑" panose="020B0503020204020204" pitchFamily="34" charset="-122"/>
              <a:ea typeface="微软雅黑" panose="020B0503020204020204" pitchFamily="34" charset="-122"/>
            </a:endParaRPr>
          </a:p>
        </p:txBody>
      </p:sp>
      <p:sp>
        <p:nvSpPr>
          <p:cNvPr id="22" name="Text Box 38"/>
          <p:cNvSpPr txBox="1">
            <a:spLocks noChangeArrowheads="1"/>
          </p:cNvSpPr>
          <p:nvPr/>
        </p:nvSpPr>
        <p:spPr bwMode="auto">
          <a:xfrm>
            <a:off x="5711002" y="3556011"/>
            <a:ext cx="1809750" cy="400110"/>
          </a:xfrm>
          <a:prstGeom prst="rect">
            <a:avLst/>
          </a:prstGeom>
          <a:noFill/>
          <a:ln w="9525">
            <a:noFill/>
            <a:miter lim="800000"/>
            <a:headEnd/>
            <a:tailEnd/>
          </a:ln>
        </p:spPr>
        <p:txBody>
          <a:bodyPr>
            <a:spAutoFit/>
          </a:bodyPr>
          <a:lstStyle/>
          <a:p>
            <a:pPr algn="ctr">
              <a:spcBef>
                <a:spcPct val="50000"/>
              </a:spcBef>
            </a:pPr>
            <a:r>
              <a:rPr lang="zh-CN" altLang="en-US" sz="2000" dirty="0">
                <a:latin typeface="微软雅黑" panose="020B0503020204020204" pitchFamily="34" charset="-122"/>
                <a:ea typeface="微软雅黑" panose="020B0503020204020204" pitchFamily="34" charset="-122"/>
              </a:rPr>
              <a:t>债台高筑</a:t>
            </a:r>
          </a:p>
        </p:txBody>
      </p:sp>
      <p:sp>
        <p:nvSpPr>
          <p:cNvPr id="23" name="Text Box 38"/>
          <p:cNvSpPr txBox="1">
            <a:spLocks noChangeArrowheads="1"/>
          </p:cNvSpPr>
          <p:nvPr/>
        </p:nvSpPr>
        <p:spPr bwMode="auto">
          <a:xfrm>
            <a:off x="5679281" y="2327673"/>
            <a:ext cx="1809750" cy="400110"/>
          </a:xfrm>
          <a:prstGeom prst="rect">
            <a:avLst/>
          </a:prstGeom>
          <a:noFill/>
          <a:ln w="9525">
            <a:noFill/>
            <a:miter lim="800000"/>
            <a:headEnd/>
            <a:tailEnd/>
          </a:ln>
        </p:spPr>
        <p:txBody>
          <a:bodyPr>
            <a:spAutoFit/>
          </a:bodyPr>
          <a:lstStyle/>
          <a:p>
            <a:pPr algn="ctr">
              <a:spcBef>
                <a:spcPct val="50000"/>
              </a:spcBef>
            </a:pPr>
            <a:r>
              <a:rPr lang="zh-CN" altLang="en-US" sz="2000" dirty="0">
                <a:latin typeface="微软雅黑" panose="020B0503020204020204" pitchFamily="34" charset="-122"/>
                <a:ea typeface="微软雅黑" panose="020B0503020204020204" pitchFamily="34" charset="-122"/>
              </a:rPr>
              <a:t>取款</a:t>
            </a:r>
          </a:p>
        </p:txBody>
      </p:sp>
      <p:sp>
        <p:nvSpPr>
          <p:cNvPr id="24" name="Text Box 38"/>
          <p:cNvSpPr txBox="1">
            <a:spLocks noChangeArrowheads="1"/>
          </p:cNvSpPr>
          <p:nvPr/>
        </p:nvSpPr>
        <p:spPr bwMode="auto">
          <a:xfrm>
            <a:off x="1645445" y="3738190"/>
            <a:ext cx="1812131" cy="400110"/>
          </a:xfrm>
          <a:prstGeom prst="rect">
            <a:avLst/>
          </a:prstGeom>
          <a:noFill/>
          <a:ln w="9525">
            <a:noFill/>
            <a:miter lim="800000"/>
            <a:headEnd/>
            <a:tailEnd/>
          </a:ln>
        </p:spPr>
        <p:txBody>
          <a:bodyPr>
            <a:spAutoFit/>
          </a:bodyPr>
          <a:lstStyle/>
          <a:p>
            <a:pPr algn="ctr">
              <a:spcBef>
                <a:spcPct val="50000"/>
              </a:spcBef>
            </a:pPr>
            <a:r>
              <a:rPr lang="zh-CN" altLang="en-US" sz="2000" dirty="0">
                <a:latin typeface="微软雅黑" panose="020B0503020204020204" pitchFamily="34" charset="-122"/>
                <a:ea typeface="微软雅黑" panose="020B0503020204020204" pitchFamily="34" charset="-122"/>
              </a:rPr>
              <a:t>存款</a:t>
            </a:r>
          </a:p>
        </p:txBody>
      </p:sp>
      <p:sp>
        <p:nvSpPr>
          <p:cNvPr id="16" name="矩形 6"/>
          <p:cNvSpPr>
            <a:spLocks noChangeArrowheads="1"/>
          </p:cNvSpPr>
          <p:nvPr/>
        </p:nvSpPr>
        <p:spPr bwMode="auto">
          <a:xfrm>
            <a:off x="0" y="0"/>
            <a:ext cx="9144000" cy="431800"/>
          </a:xfrm>
          <a:prstGeom prst="rect">
            <a:avLst/>
          </a:prstGeom>
          <a:solidFill>
            <a:srgbClr val="5C3F41"/>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17" name="矩形 1"/>
          <p:cNvSpPr>
            <a:spLocks noChangeArrowheads="1"/>
          </p:cNvSpPr>
          <p:nvPr/>
        </p:nvSpPr>
        <p:spPr bwMode="auto">
          <a:xfrm>
            <a:off x="0" y="431800"/>
            <a:ext cx="9163250" cy="45719"/>
          </a:xfrm>
          <a:prstGeom prst="rect">
            <a:avLst/>
          </a:prstGeom>
          <a:solidFill>
            <a:srgbClr val="FF9500"/>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25" name="矩形 3"/>
          <p:cNvSpPr>
            <a:spLocks noChangeArrowheads="1"/>
          </p:cNvSpPr>
          <p:nvPr/>
        </p:nvSpPr>
        <p:spPr bwMode="auto">
          <a:xfrm>
            <a:off x="4601284" y="0"/>
            <a:ext cx="1138950" cy="431800"/>
          </a:xfrm>
          <a:prstGeom prst="rect">
            <a:avLst/>
          </a:prstGeom>
          <a:noFill/>
          <a:ln>
            <a:noFill/>
          </a:ln>
          <a:extLst/>
        </p:spPr>
        <p:txBody>
          <a:bodyPr anchor="ctr"/>
          <a:lstStyle/>
          <a:p>
            <a:pPr algn="ctr"/>
            <a:r>
              <a:rPr lang="zh-CN" altLang="en-US" sz="1600" dirty="0">
                <a:solidFill>
                  <a:srgbClr val="FFFFFF"/>
                </a:solidFill>
                <a:latin typeface="微软雅黑" pitchFamily="34" charset="-122"/>
                <a:ea typeface="微软雅黑" pitchFamily="34" charset="-122"/>
                <a:sym typeface="微软雅黑" pitchFamily="34" charset="-122"/>
              </a:rPr>
              <a:t>基础知识</a:t>
            </a:r>
            <a:endParaRPr lang="zh-CN" altLang="zh-CN" sz="1600" dirty="0">
              <a:solidFill>
                <a:srgbClr val="FFFFFF"/>
              </a:solidFill>
              <a:latin typeface="微软雅黑" pitchFamily="34" charset="-122"/>
              <a:ea typeface="微软雅黑" pitchFamily="34" charset="-122"/>
              <a:sym typeface="微软雅黑" pitchFamily="34" charset="-122"/>
            </a:endParaRPr>
          </a:p>
        </p:txBody>
      </p:sp>
      <p:sp>
        <p:nvSpPr>
          <p:cNvPr id="26" name="矩形 3"/>
          <p:cNvSpPr>
            <a:spLocks noChangeArrowheads="1"/>
          </p:cNvSpPr>
          <p:nvPr/>
        </p:nvSpPr>
        <p:spPr bwMode="auto">
          <a:xfrm>
            <a:off x="7968606" y="0"/>
            <a:ext cx="1026147" cy="431800"/>
          </a:xfrm>
          <a:prstGeom prst="rect">
            <a:avLst/>
          </a:prstGeom>
          <a:noFill/>
          <a:ln>
            <a:noFill/>
          </a:ln>
          <a:extLst/>
        </p:spPr>
        <p:txBody>
          <a:bodyPr anchor="ctr"/>
          <a:lstStyle/>
          <a:p>
            <a:pPr algn="ctr"/>
            <a:r>
              <a:rPr lang="zh-CN" altLang="en-US" sz="1600" dirty="0">
                <a:solidFill>
                  <a:srgbClr val="FFFFFF"/>
                </a:solidFill>
                <a:latin typeface="微软雅黑" pitchFamily="34" charset="-122"/>
                <a:ea typeface="微软雅黑" pitchFamily="34" charset="-122"/>
                <a:sym typeface="微软雅黑" pitchFamily="34" charset="-122"/>
              </a:rPr>
              <a:t>善后预防</a:t>
            </a:r>
            <a:endParaRPr lang="zh-CN" altLang="zh-CN" sz="1600" dirty="0">
              <a:solidFill>
                <a:srgbClr val="FFFFFF"/>
              </a:solidFill>
              <a:latin typeface="微软雅黑" pitchFamily="34" charset="-122"/>
              <a:ea typeface="微软雅黑" pitchFamily="34" charset="-122"/>
              <a:sym typeface="微软雅黑" pitchFamily="34" charset="-122"/>
            </a:endParaRPr>
          </a:p>
        </p:txBody>
      </p:sp>
      <p:sp>
        <p:nvSpPr>
          <p:cNvPr id="27" name="矩形 3"/>
          <p:cNvSpPr>
            <a:spLocks noChangeArrowheads="1"/>
          </p:cNvSpPr>
          <p:nvPr/>
        </p:nvSpPr>
        <p:spPr bwMode="auto">
          <a:xfrm>
            <a:off x="6905220" y="0"/>
            <a:ext cx="1074828" cy="431800"/>
          </a:xfrm>
          <a:prstGeom prst="rect">
            <a:avLst/>
          </a:prstGeom>
          <a:solidFill>
            <a:srgbClr val="FF9500"/>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r>
              <a:rPr lang="zh-CN" altLang="en-US" sz="1600" dirty="0">
                <a:solidFill>
                  <a:srgbClr val="FFFFFF"/>
                </a:solidFill>
                <a:latin typeface="微软雅黑" pitchFamily="34" charset="-122"/>
                <a:ea typeface="微软雅黑" pitchFamily="34" charset="-122"/>
                <a:sym typeface="微软雅黑" pitchFamily="34" charset="-122"/>
              </a:rPr>
              <a:t>处理方法</a:t>
            </a:r>
            <a:endParaRPr lang="zh-CN" altLang="zh-CN" sz="1600" dirty="0">
              <a:solidFill>
                <a:srgbClr val="FFFFFF"/>
              </a:solidFill>
              <a:latin typeface="微软雅黑" pitchFamily="34" charset="-122"/>
              <a:ea typeface="微软雅黑" pitchFamily="34" charset="-122"/>
              <a:sym typeface="微软雅黑" pitchFamily="34" charset="-122"/>
            </a:endParaRPr>
          </a:p>
        </p:txBody>
      </p:sp>
      <p:sp>
        <p:nvSpPr>
          <p:cNvPr id="28" name="矩形 3"/>
          <p:cNvSpPr>
            <a:spLocks noChangeArrowheads="1"/>
          </p:cNvSpPr>
          <p:nvPr/>
        </p:nvSpPr>
        <p:spPr bwMode="auto">
          <a:xfrm>
            <a:off x="5740234" y="0"/>
            <a:ext cx="1164986" cy="431800"/>
          </a:xfrm>
          <a:prstGeom prst="rect">
            <a:avLst/>
          </a:prstGeom>
          <a:noFill/>
          <a:ln>
            <a:noFill/>
          </a:ln>
          <a:extLst/>
        </p:spPr>
        <p:txBody>
          <a:bodyPr anchor="ctr"/>
          <a:lstStyle/>
          <a:p>
            <a:pPr algn="ctr"/>
            <a:r>
              <a:rPr lang="zh-CN" altLang="en-US" sz="1600" dirty="0">
                <a:solidFill>
                  <a:srgbClr val="FFFFFF"/>
                </a:solidFill>
                <a:latin typeface="微软雅黑" pitchFamily="34" charset="-122"/>
                <a:ea typeface="微软雅黑" pitchFamily="34" charset="-122"/>
                <a:sym typeface="微软雅黑" pitchFamily="34" charset="-122"/>
              </a:rPr>
              <a:t>处理原则</a:t>
            </a:r>
            <a:endParaRPr lang="zh-CN" altLang="zh-CN" sz="1600" dirty="0">
              <a:solidFill>
                <a:srgbClr val="FFFFFF"/>
              </a:solidFill>
              <a:latin typeface="微软雅黑" pitchFamily="34" charset="-122"/>
              <a:ea typeface="微软雅黑" pitchFamily="34" charset="-122"/>
              <a:sym typeface="微软雅黑" pitchFamily="34" charset="-122"/>
            </a:endParaRPr>
          </a:p>
        </p:txBody>
      </p:sp>
      <p:sp>
        <p:nvSpPr>
          <p:cNvPr id="29" name="椭圆 19"/>
          <p:cNvSpPr>
            <a:spLocks noChangeArrowheads="1"/>
          </p:cNvSpPr>
          <p:nvPr/>
        </p:nvSpPr>
        <p:spPr bwMode="auto">
          <a:xfrm>
            <a:off x="270646" y="36512"/>
            <a:ext cx="358775" cy="358775"/>
          </a:xfrm>
          <a:prstGeom prst="ellipse">
            <a:avLst/>
          </a:prstGeom>
          <a:solidFill>
            <a:srgbClr val="FFFFFF">
              <a:alpha val="34000"/>
            </a:srgbClr>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30" name="五边形 44"/>
          <p:cNvSpPr>
            <a:spLocks noChangeArrowheads="1"/>
          </p:cNvSpPr>
          <p:nvPr/>
        </p:nvSpPr>
        <p:spPr bwMode="auto">
          <a:xfrm>
            <a:off x="0" y="734506"/>
            <a:ext cx="513976" cy="448469"/>
          </a:xfrm>
          <a:prstGeom prst="homePlate">
            <a:avLst>
              <a:gd name="adj" fmla="val 31983"/>
            </a:avLst>
          </a:prstGeom>
          <a:solidFill>
            <a:schemeClr val="bg1">
              <a:lumMod val="65000"/>
            </a:schemeClr>
          </a:solidFill>
          <a:ln>
            <a:noFill/>
          </a:ln>
          <a:extLst/>
        </p:spPr>
        <p:txBody>
          <a:bodyPr anchor="ctr"/>
          <a:lstStyle/>
          <a:p>
            <a:pPr algn="ctr"/>
            <a:endParaRPr lang="zh-CN" altLang="zh-CN">
              <a:solidFill>
                <a:srgbClr val="FFFFFF"/>
              </a:solidFill>
              <a:latin typeface="宋体" pitchFamily="2" charset="-122"/>
              <a:sym typeface="宋体" pitchFamily="2" charset="-122"/>
            </a:endParaRPr>
          </a:p>
        </p:txBody>
      </p:sp>
    </p:spTree>
    <p:extLst>
      <p:ext uri="{BB962C8B-B14F-4D97-AF65-F5344CB8AC3E}">
        <p14:creationId xmlns:p14="http://schemas.microsoft.com/office/powerpoint/2010/main" val="7560845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lide(fromBottom)">
                                      <p:cBhvr>
                                        <p:cTn id="7" dur="1000"/>
                                        <p:tgtEl>
                                          <p:spTgt spid="12"/>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900" decel="100000" fill="hold"/>
                                        <p:tgtEl>
                                          <p:spTgt spid="1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12" presetClass="entr" presetSubtype="1"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slide(fromTop)">
                                      <p:cBhvr>
                                        <p:cTn id="18" dur="1000"/>
                                        <p:tgtEl>
                                          <p:spTgt spid="13"/>
                                        </p:tgtEl>
                                      </p:cBhvr>
                                    </p:animEffect>
                                  </p:childTnLst>
                                </p:cTn>
                              </p:par>
                            </p:childTnLst>
                          </p:cTn>
                        </p:par>
                        <p:par>
                          <p:cTn id="19" fill="hold">
                            <p:stCondLst>
                              <p:cond delay="3000"/>
                            </p:stCondLst>
                            <p:childTnLst>
                              <p:par>
                                <p:cTn id="20" presetID="12" presetClass="entr" presetSubtype="4"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slide(fromBottom)">
                                      <p:cBhvr>
                                        <p:cTn id="22" dur="500"/>
                                        <p:tgtEl>
                                          <p:spTgt spid="21"/>
                                        </p:tgtEl>
                                      </p:cBhvr>
                                    </p:animEffect>
                                  </p:childTnLst>
                                </p:cTn>
                              </p:par>
                            </p:childTnLst>
                          </p:cTn>
                        </p:par>
                        <p:par>
                          <p:cTn id="23" fill="hold">
                            <p:stCondLst>
                              <p:cond delay="3500"/>
                            </p:stCondLst>
                            <p:childTnLst>
                              <p:par>
                                <p:cTn id="24" presetID="37"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900" decel="100000" fill="hold"/>
                                        <p:tgtEl>
                                          <p:spTgt spid="1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0" fill="hold">
                            <p:stCondLst>
                              <p:cond delay="4500"/>
                            </p:stCondLst>
                            <p:childTnLst>
                              <p:par>
                                <p:cTn id="31" presetID="37"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500"/>
                            </p:stCondLst>
                            <p:childTnLst>
                              <p:par>
                                <p:cTn id="38" presetID="37" presetClass="entr" presetSubtype="0" fill="hold" grpId="0"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1000"/>
                                        <p:tgtEl>
                                          <p:spTgt spid="20"/>
                                        </p:tgtEl>
                                      </p:cBhvr>
                                    </p:animEffect>
                                    <p:anim calcmode="lin" valueType="num">
                                      <p:cBhvr>
                                        <p:cTn id="41" dur="1000" fill="hold"/>
                                        <p:tgtEl>
                                          <p:spTgt spid="20"/>
                                        </p:tgtEl>
                                        <p:attrNameLst>
                                          <p:attrName>ppt_x</p:attrName>
                                        </p:attrNameLst>
                                      </p:cBhvr>
                                      <p:tavLst>
                                        <p:tav tm="0">
                                          <p:val>
                                            <p:strVal val="#ppt_x"/>
                                          </p:val>
                                        </p:tav>
                                        <p:tav tm="100000">
                                          <p:val>
                                            <p:strVal val="#ppt_x"/>
                                          </p:val>
                                        </p:tav>
                                      </p:tavLst>
                                    </p:anim>
                                    <p:anim calcmode="lin" valueType="num">
                                      <p:cBhvr>
                                        <p:cTn id="42" dur="900" decel="100000" fill="hold"/>
                                        <p:tgtEl>
                                          <p:spTgt spid="20"/>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44" fill="hold">
                            <p:stCondLst>
                              <p:cond delay="6500"/>
                            </p:stCondLst>
                            <p:childTnLst>
                              <p:par>
                                <p:cTn id="45" presetID="12" presetClass="entr" presetSubtype="4"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slide(fromBottom)">
                                      <p:cBhvr>
                                        <p:cTn id="47" dur="500"/>
                                        <p:tgtEl>
                                          <p:spTgt spid="22"/>
                                        </p:tgtEl>
                                      </p:cBhvr>
                                    </p:animEffect>
                                  </p:childTnLst>
                                </p:cTn>
                              </p:par>
                            </p:childTnLst>
                          </p:cTn>
                        </p:par>
                        <p:par>
                          <p:cTn id="48" fill="hold">
                            <p:stCondLst>
                              <p:cond delay="7000"/>
                            </p:stCondLst>
                            <p:childTnLst>
                              <p:par>
                                <p:cTn id="49" presetID="1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slide(fromBottom)">
                                      <p:cBhvr>
                                        <p:cTn id="51" dur="500"/>
                                        <p:tgtEl>
                                          <p:spTgt spid="23"/>
                                        </p:tgtEl>
                                      </p:cBhvr>
                                    </p:animEffect>
                                  </p:childTnLst>
                                </p:cTn>
                              </p:par>
                            </p:childTnLst>
                          </p:cTn>
                        </p:par>
                        <p:par>
                          <p:cTn id="52" fill="hold">
                            <p:stCondLst>
                              <p:cond delay="7500"/>
                            </p:stCondLst>
                            <p:childTnLst>
                              <p:par>
                                <p:cTn id="53" presetID="12" presetClass="entr" presetSubtype="4"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slide(fromBottom)">
                                      <p:cBhvr>
                                        <p:cTn id="5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autoUpdateAnimBg="0"/>
      <p:bldP spid="13" grpId="0" bldLvl="0" animBg="1" autoUpdateAnimBg="0"/>
      <p:bldP spid="14" grpId="0" bldLvl="0" animBg="1" autoUpdateAnimBg="0"/>
      <p:bldP spid="18" grpId="0" bldLvl="0" animBg="1" autoUpdateAnimBg="0"/>
      <p:bldP spid="19" grpId="0" bldLvl="0" animBg="1" autoUpdateAnimBg="0"/>
      <p:bldP spid="20" grpId="0" bldLvl="0" animBg="1" autoUpdateAnimBg="0"/>
      <p:bldP spid="21" grpId="0" autoUpdateAnimBg="0"/>
      <p:bldP spid="22" grpId="0" autoUpdateAnimBg="0"/>
      <p:bldP spid="23" grpId="0" autoUpdateAnimBg="0"/>
      <p:bldP spid="24"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31464" y="696921"/>
            <a:ext cx="3096344" cy="48605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2800" dirty="0" smtClean="0">
                <a:latin typeface="微软雅黑" panose="020B0503020204020204" pitchFamily="34" charset="-122"/>
                <a:ea typeface="微软雅黑" panose="020B0503020204020204" pitchFamily="34" charset="-122"/>
              </a:rPr>
              <a:t>教育的连续过程</a:t>
            </a:r>
            <a:endParaRPr lang="zh-CN" altLang="en-US" sz="2800" dirty="0">
              <a:latin typeface="微软雅黑" panose="020B0503020204020204" pitchFamily="34" charset="-122"/>
              <a:ea typeface="微软雅黑" panose="020B0503020204020204" pitchFamily="34" charset="-122"/>
            </a:endParaRPr>
          </a:p>
        </p:txBody>
      </p:sp>
      <p:graphicFrame>
        <p:nvGraphicFramePr>
          <p:cNvPr id="3" name="图示 2"/>
          <p:cNvGraphicFramePr/>
          <p:nvPr>
            <p:extLst>
              <p:ext uri="{D42A27DB-BD31-4B8C-83A1-F6EECF244321}">
                <p14:modId xmlns:p14="http://schemas.microsoft.com/office/powerpoint/2010/main" val="760525599"/>
              </p:ext>
            </p:extLst>
          </p:nvPr>
        </p:nvGraphicFramePr>
        <p:xfrm>
          <a:off x="722753" y="2190538"/>
          <a:ext cx="7776864" cy="18425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矩形 11"/>
          <p:cNvSpPr/>
          <p:nvPr/>
        </p:nvSpPr>
        <p:spPr>
          <a:xfrm>
            <a:off x="2303751" y="1653648"/>
            <a:ext cx="4134465" cy="523220"/>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pPr algn="ctr"/>
            <a:r>
              <a:rPr lang="zh-CN" altLang="en-US" sz="2800" dirty="0">
                <a:latin typeface="微软雅黑" panose="020B0503020204020204" pitchFamily="34" charset="-122"/>
                <a:ea typeface="微软雅黑" panose="020B0503020204020204" pitchFamily="34" charset="-122"/>
              </a:rPr>
              <a:t>学生相信谁就会听谁的话</a:t>
            </a:r>
          </a:p>
        </p:txBody>
      </p:sp>
      <p:sp>
        <p:nvSpPr>
          <p:cNvPr id="13" name="矩形 12"/>
          <p:cNvSpPr/>
          <p:nvPr/>
        </p:nvSpPr>
        <p:spPr>
          <a:xfrm>
            <a:off x="598086" y="3315667"/>
            <a:ext cx="1210588" cy="707886"/>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zh-CN" altLang="en-US" sz="2000" dirty="0" smtClean="0"/>
              <a:t>先跟后带</a:t>
            </a:r>
            <a:endParaRPr lang="en-US" altLang="zh-CN" sz="2000" dirty="0" smtClean="0"/>
          </a:p>
          <a:p>
            <a:r>
              <a:rPr lang="zh-CN" altLang="en-US" sz="2000" dirty="0"/>
              <a:t>换位思考</a:t>
            </a:r>
          </a:p>
        </p:txBody>
      </p:sp>
      <p:sp>
        <p:nvSpPr>
          <p:cNvPr id="14" name="矩形 13"/>
          <p:cNvSpPr/>
          <p:nvPr/>
        </p:nvSpPr>
        <p:spPr>
          <a:xfrm>
            <a:off x="1907704" y="3150144"/>
            <a:ext cx="1210588" cy="707886"/>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zh-CN" altLang="en-US" sz="2000" dirty="0"/>
              <a:t>培养</a:t>
            </a:r>
            <a:r>
              <a:rPr lang="zh-CN" altLang="en-US" sz="2000" dirty="0" smtClean="0"/>
              <a:t>自尊</a:t>
            </a:r>
            <a:endParaRPr lang="en-US" altLang="zh-CN" sz="2000" dirty="0" smtClean="0"/>
          </a:p>
          <a:p>
            <a:r>
              <a:rPr lang="zh-CN" altLang="en-US" sz="2000" dirty="0"/>
              <a:t>先扬后抑</a:t>
            </a:r>
          </a:p>
        </p:txBody>
      </p:sp>
      <p:sp>
        <p:nvSpPr>
          <p:cNvPr id="15" name="矩形 14"/>
          <p:cNvSpPr/>
          <p:nvPr/>
        </p:nvSpPr>
        <p:spPr>
          <a:xfrm>
            <a:off x="3222514" y="2985349"/>
            <a:ext cx="1210588" cy="707886"/>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zh-CN" altLang="en-US" sz="2000" dirty="0" smtClean="0"/>
              <a:t>逐级要求</a:t>
            </a:r>
            <a:endParaRPr lang="en-US" altLang="zh-CN" sz="2000" dirty="0" smtClean="0"/>
          </a:p>
          <a:p>
            <a:r>
              <a:rPr lang="zh-CN" altLang="en-US" sz="2000" dirty="0"/>
              <a:t>先小后大</a:t>
            </a:r>
          </a:p>
        </p:txBody>
      </p:sp>
      <p:sp>
        <p:nvSpPr>
          <p:cNvPr id="16" name="矩形 15"/>
          <p:cNvSpPr/>
          <p:nvPr/>
        </p:nvSpPr>
        <p:spPr>
          <a:xfrm>
            <a:off x="4545622" y="2884687"/>
            <a:ext cx="1210588" cy="707886"/>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zh-CN" altLang="en-US" sz="2000" dirty="0"/>
              <a:t>多元</a:t>
            </a:r>
            <a:r>
              <a:rPr lang="zh-CN" altLang="en-US" sz="2000" dirty="0" smtClean="0"/>
              <a:t>鼓励</a:t>
            </a:r>
            <a:endParaRPr lang="en-US" altLang="zh-CN" sz="2000" dirty="0" smtClean="0"/>
          </a:p>
          <a:p>
            <a:r>
              <a:rPr lang="zh-CN" altLang="en-US" sz="2000" dirty="0"/>
              <a:t>先远后进</a:t>
            </a:r>
          </a:p>
        </p:txBody>
      </p:sp>
      <p:sp>
        <p:nvSpPr>
          <p:cNvPr id="17" name="矩形 16"/>
          <p:cNvSpPr/>
          <p:nvPr/>
        </p:nvSpPr>
        <p:spPr>
          <a:xfrm>
            <a:off x="5790104" y="2634922"/>
            <a:ext cx="1210588" cy="707886"/>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r>
              <a:rPr lang="zh-CN" altLang="en-US" sz="2000" dirty="0" smtClean="0"/>
              <a:t>活动引导</a:t>
            </a:r>
            <a:endParaRPr lang="en-US" altLang="zh-CN" sz="2000" dirty="0" smtClean="0"/>
          </a:p>
          <a:p>
            <a:r>
              <a:rPr lang="zh-CN" altLang="en-US" sz="2000" dirty="0"/>
              <a:t>先情后理</a:t>
            </a:r>
          </a:p>
        </p:txBody>
      </p:sp>
      <p:sp>
        <p:nvSpPr>
          <p:cNvPr id="18" name="矩形 17"/>
          <p:cNvSpPr/>
          <p:nvPr/>
        </p:nvSpPr>
        <p:spPr>
          <a:xfrm>
            <a:off x="7058960" y="2474218"/>
            <a:ext cx="1210588" cy="707886"/>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zh-CN" altLang="en-US" sz="2000" dirty="0"/>
              <a:t>关系</a:t>
            </a:r>
            <a:r>
              <a:rPr lang="zh-CN" altLang="en-US" sz="2000" dirty="0" smtClean="0"/>
              <a:t>保障</a:t>
            </a:r>
            <a:endParaRPr lang="en-US" altLang="zh-CN" sz="2000" dirty="0" smtClean="0"/>
          </a:p>
          <a:p>
            <a:r>
              <a:rPr lang="zh-CN" altLang="en-US" sz="2000" dirty="0"/>
              <a:t>先拉后教</a:t>
            </a:r>
          </a:p>
        </p:txBody>
      </p:sp>
      <p:sp>
        <p:nvSpPr>
          <p:cNvPr id="19" name="矩形 18"/>
          <p:cNvSpPr/>
          <p:nvPr/>
        </p:nvSpPr>
        <p:spPr>
          <a:xfrm>
            <a:off x="7335173" y="4383732"/>
            <a:ext cx="1275151" cy="3240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rPr>
              <a:t>NLP</a:t>
            </a:r>
            <a:r>
              <a:rPr lang="zh-CN" altLang="en-US" dirty="0" smtClean="0">
                <a:solidFill>
                  <a:schemeClr val="tx1"/>
                </a:solidFill>
              </a:rPr>
              <a:t>技术</a:t>
            </a:r>
            <a:endParaRPr lang="zh-CN" altLang="en-US" dirty="0">
              <a:solidFill>
                <a:schemeClr val="tx1"/>
              </a:solidFill>
            </a:endParaRPr>
          </a:p>
        </p:txBody>
      </p:sp>
      <p:sp>
        <p:nvSpPr>
          <p:cNvPr id="21" name="五边形 44"/>
          <p:cNvSpPr>
            <a:spLocks noChangeArrowheads="1"/>
          </p:cNvSpPr>
          <p:nvPr/>
        </p:nvSpPr>
        <p:spPr bwMode="auto">
          <a:xfrm>
            <a:off x="0" y="734506"/>
            <a:ext cx="513976" cy="448469"/>
          </a:xfrm>
          <a:prstGeom prst="homePlate">
            <a:avLst>
              <a:gd name="adj" fmla="val 31983"/>
            </a:avLst>
          </a:prstGeom>
          <a:solidFill>
            <a:schemeClr val="bg1">
              <a:lumMod val="65000"/>
            </a:schemeClr>
          </a:solidFill>
          <a:ln>
            <a:noFill/>
          </a:ln>
          <a:extLst/>
        </p:spPr>
        <p:txBody>
          <a:bodyPr anchor="ctr"/>
          <a:lstStyle/>
          <a:p>
            <a:pPr algn="ctr"/>
            <a:endParaRPr lang="zh-CN" altLang="zh-CN">
              <a:solidFill>
                <a:srgbClr val="FFFFFF"/>
              </a:solidFill>
              <a:latin typeface="宋体" pitchFamily="2" charset="-122"/>
              <a:sym typeface="宋体" pitchFamily="2" charset="-122"/>
            </a:endParaRPr>
          </a:p>
        </p:txBody>
      </p:sp>
      <p:sp>
        <p:nvSpPr>
          <p:cNvPr id="22" name="矩形 6"/>
          <p:cNvSpPr>
            <a:spLocks noChangeArrowheads="1"/>
          </p:cNvSpPr>
          <p:nvPr/>
        </p:nvSpPr>
        <p:spPr bwMode="auto">
          <a:xfrm>
            <a:off x="3153" y="0"/>
            <a:ext cx="9144000" cy="431800"/>
          </a:xfrm>
          <a:prstGeom prst="rect">
            <a:avLst/>
          </a:prstGeom>
          <a:solidFill>
            <a:srgbClr val="5C3F41"/>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23" name="矩形 1"/>
          <p:cNvSpPr>
            <a:spLocks noChangeArrowheads="1"/>
          </p:cNvSpPr>
          <p:nvPr/>
        </p:nvSpPr>
        <p:spPr bwMode="auto">
          <a:xfrm>
            <a:off x="3153" y="431800"/>
            <a:ext cx="9163250" cy="45719"/>
          </a:xfrm>
          <a:prstGeom prst="rect">
            <a:avLst/>
          </a:prstGeom>
          <a:solidFill>
            <a:srgbClr val="FF9500"/>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24" name="矩形 3"/>
          <p:cNvSpPr>
            <a:spLocks noChangeArrowheads="1"/>
          </p:cNvSpPr>
          <p:nvPr/>
        </p:nvSpPr>
        <p:spPr bwMode="auto">
          <a:xfrm>
            <a:off x="4604437" y="0"/>
            <a:ext cx="1138950" cy="431800"/>
          </a:xfrm>
          <a:prstGeom prst="rect">
            <a:avLst/>
          </a:prstGeom>
          <a:noFill/>
          <a:ln>
            <a:noFill/>
          </a:ln>
          <a:extLst/>
        </p:spPr>
        <p:txBody>
          <a:bodyPr anchor="ctr"/>
          <a:lstStyle/>
          <a:p>
            <a:pPr algn="ctr"/>
            <a:r>
              <a:rPr lang="zh-CN" altLang="en-US" sz="1600" dirty="0">
                <a:solidFill>
                  <a:srgbClr val="FFFFFF"/>
                </a:solidFill>
                <a:latin typeface="微软雅黑" pitchFamily="34" charset="-122"/>
                <a:ea typeface="微软雅黑" pitchFamily="34" charset="-122"/>
                <a:sym typeface="微软雅黑" pitchFamily="34" charset="-122"/>
              </a:rPr>
              <a:t>基础知识</a:t>
            </a:r>
            <a:endParaRPr lang="zh-CN" altLang="zh-CN" sz="1600" dirty="0">
              <a:solidFill>
                <a:srgbClr val="FFFFFF"/>
              </a:solidFill>
              <a:latin typeface="微软雅黑" pitchFamily="34" charset="-122"/>
              <a:ea typeface="微软雅黑" pitchFamily="34" charset="-122"/>
              <a:sym typeface="微软雅黑" pitchFamily="34" charset="-122"/>
            </a:endParaRPr>
          </a:p>
        </p:txBody>
      </p:sp>
      <p:sp>
        <p:nvSpPr>
          <p:cNvPr id="25" name="矩形 3"/>
          <p:cNvSpPr>
            <a:spLocks noChangeArrowheads="1"/>
          </p:cNvSpPr>
          <p:nvPr/>
        </p:nvSpPr>
        <p:spPr bwMode="auto">
          <a:xfrm>
            <a:off x="7971759" y="0"/>
            <a:ext cx="1026147" cy="431800"/>
          </a:xfrm>
          <a:prstGeom prst="rect">
            <a:avLst/>
          </a:prstGeom>
          <a:noFill/>
          <a:ln>
            <a:noFill/>
          </a:ln>
          <a:extLst/>
        </p:spPr>
        <p:txBody>
          <a:bodyPr anchor="ctr"/>
          <a:lstStyle/>
          <a:p>
            <a:pPr algn="ctr"/>
            <a:r>
              <a:rPr lang="zh-CN" altLang="en-US" sz="1600" dirty="0">
                <a:solidFill>
                  <a:srgbClr val="FFFFFF"/>
                </a:solidFill>
                <a:latin typeface="微软雅黑" pitchFamily="34" charset="-122"/>
                <a:ea typeface="微软雅黑" pitchFamily="34" charset="-122"/>
                <a:sym typeface="微软雅黑" pitchFamily="34" charset="-122"/>
              </a:rPr>
              <a:t>善后预防</a:t>
            </a:r>
            <a:endParaRPr lang="zh-CN" altLang="zh-CN" sz="1600" dirty="0">
              <a:solidFill>
                <a:srgbClr val="FFFFFF"/>
              </a:solidFill>
              <a:latin typeface="微软雅黑" pitchFamily="34" charset="-122"/>
              <a:ea typeface="微软雅黑" pitchFamily="34" charset="-122"/>
              <a:sym typeface="微软雅黑" pitchFamily="34" charset="-122"/>
            </a:endParaRPr>
          </a:p>
        </p:txBody>
      </p:sp>
      <p:sp>
        <p:nvSpPr>
          <p:cNvPr id="26" name="矩形 3"/>
          <p:cNvSpPr>
            <a:spLocks noChangeArrowheads="1"/>
          </p:cNvSpPr>
          <p:nvPr/>
        </p:nvSpPr>
        <p:spPr bwMode="auto">
          <a:xfrm>
            <a:off x="6908373" y="0"/>
            <a:ext cx="1074828" cy="431800"/>
          </a:xfrm>
          <a:prstGeom prst="rect">
            <a:avLst/>
          </a:prstGeom>
          <a:solidFill>
            <a:srgbClr val="FF9500"/>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r>
              <a:rPr lang="zh-CN" altLang="en-US" sz="1600" dirty="0">
                <a:solidFill>
                  <a:srgbClr val="FFFFFF"/>
                </a:solidFill>
                <a:latin typeface="微软雅黑" pitchFamily="34" charset="-122"/>
                <a:ea typeface="微软雅黑" pitchFamily="34" charset="-122"/>
                <a:sym typeface="微软雅黑" pitchFamily="34" charset="-122"/>
              </a:rPr>
              <a:t>处理方法</a:t>
            </a:r>
            <a:endParaRPr lang="zh-CN" altLang="zh-CN" sz="1600" dirty="0">
              <a:solidFill>
                <a:srgbClr val="FFFFFF"/>
              </a:solidFill>
              <a:latin typeface="微软雅黑" pitchFamily="34" charset="-122"/>
              <a:ea typeface="微软雅黑" pitchFamily="34" charset="-122"/>
              <a:sym typeface="微软雅黑" pitchFamily="34" charset="-122"/>
            </a:endParaRPr>
          </a:p>
        </p:txBody>
      </p:sp>
      <p:sp>
        <p:nvSpPr>
          <p:cNvPr id="27" name="矩形 3"/>
          <p:cNvSpPr>
            <a:spLocks noChangeArrowheads="1"/>
          </p:cNvSpPr>
          <p:nvPr/>
        </p:nvSpPr>
        <p:spPr bwMode="auto">
          <a:xfrm>
            <a:off x="5743387" y="0"/>
            <a:ext cx="1164986" cy="431800"/>
          </a:xfrm>
          <a:prstGeom prst="rect">
            <a:avLst/>
          </a:prstGeom>
          <a:noFill/>
          <a:ln>
            <a:noFill/>
          </a:ln>
          <a:extLst/>
        </p:spPr>
        <p:txBody>
          <a:bodyPr anchor="ctr"/>
          <a:lstStyle/>
          <a:p>
            <a:pPr algn="ctr"/>
            <a:r>
              <a:rPr lang="zh-CN" altLang="en-US" sz="1600" dirty="0">
                <a:solidFill>
                  <a:srgbClr val="FFFFFF"/>
                </a:solidFill>
                <a:latin typeface="微软雅黑" pitchFamily="34" charset="-122"/>
                <a:ea typeface="微软雅黑" pitchFamily="34" charset="-122"/>
                <a:sym typeface="微软雅黑" pitchFamily="34" charset="-122"/>
              </a:rPr>
              <a:t>处理原则</a:t>
            </a:r>
            <a:endParaRPr lang="zh-CN" altLang="zh-CN" sz="1600" dirty="0">
              <a:solidFill>
                <a:srgbClr val="FFFFFF"/>
              </a:solidFill>
              <a:latin typeface="微软雅黑" pitchFamily="34" charset="-122"/>
              <a:ea typeface="微软雅黑" pitchFamily="34" charset="-122"/>
              <a:sym typeface="微软雅黑" pitchFamily="34" charset="-122"/>
            </a:endParaRPr>
          </a:p>
        </p:txBody>
      </p:sp>
      <p:sp>
        <p:nvSpPr>
          <p:cNvPr id="28" name="椭圆 19"/>
          <p:cNvSpPr>
            <a:spLocks noChangeArrowheads="1"/>
          </p:cNvSpPr>
          <p:nvPr/>
        </p:nvSpPr>
        <p:spPr bwMode="auto">
          <a:xfrm>
            <a:off x="273799" y="36512"/>
            <a:ext cx="358775" cy="358775"/>
          </a:xfrm>
          <a:prstGeom prst="ellipse">
            <a:avLst/>
          </a:prstGeom>
          <a:solidFill>
            <a:srgbClr val="FFFFFF">
              <a:alpha val="34000"/>
            </a:srgbClr>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Tree>
    <p:extLst>
      <p:ext uri="{BB962C8B-B14F-4D97-AF65-F5344CB8AC3E}">
        <p14:creationId xmlns:p14="http://schemas.microsoft.com/office/powerpoint/2010/main" val="2558815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1000"/>
                                        <p:tgtEl>
                                          <p:spTgt spid="16"/>
                                        </p:tgtEl>
                                      </p:cBhvr>
                                    </p:animEffect>
                                    <p:anim calcmode="lin" valueType="num">
                                      <p:cBhvr>
                                        <p:cTn id="36" dur="1000" fill="hold"/>
                                        <p:tgtEl>
                                          <p:spTgt spid="16"/>
                                        </p:tgtEl>
                                        <p:attrNameLst>
                                          <p:attrName>ppt_x</p:attrName>
                                        </p:attrNameLst>
                                      </p:cBhvr>
                                      <p:tavLst>
                                        <p:tav tm="0">
                                          <p:val>
                                            <p:strVal val="#ppt_x"/>
                                          </p:val>
                                        </p:tav>
                                        <p:tav tm="100000">
                                          <p:val>
                                            <p:strVal val="#ppt_x"/>
                                          </p:val>
                                        </p:tav>
                                      </p:tavLst>
                                    </p:anim>
                                    <p:anim calcmode="lin" valueType="num">
                                      <p:cBhvr>
                                        <p:cTn id="3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1000"/>
                                        <p:tgtEl>
                                          <p:spTgt spid="17"/>
                                        </p:tgtEl>
                                      </p:cBhvr>
                                    </p:animEffect>
                                    <p:anim calcmode="lin" valueType="num">
                                      <p:cBhvr>
                                        <p:cTn id="43" dur="1000" fill="hold"/>
                                        <p:tgtEl>
                                          <p:spTgt spid="17"/>
                                        </p:tgtEl>
                                        <p:attrNameLst>
                                          <p:attrName>ppt_x</p:attrName>
                                        </p:attrNameLst>
                                      </p:cBhvr>
                                      <p:tavLst>
                                        <p:tav tm="0">
                                          <p:val>
                                            <p:strVal val="#ppt_x"/>
                                          </p:val>
                                        </p:tav>
                                        <p:tav tm="100000">
                                          <p:val>
                                            <p:strVal val="#ppt_x"/>
                                          </p:val>
                                        </p:tav>
                                      </p:tavLst>
                                    </p:anim>
                                    <p:anim calcmode="lin" valueType="num">
                                      <p:cBhvr>
                                        <p:cTn id="4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1000"/>
                                        <p:tgtEl>
                                          <p:spTgt spid="18"/>
                                        </p:tgtEl>
                                      </p:cBhvr>
                                    </p:animEffect>
                                    <p:anim calcmode="lin" valueType="num">
                                      <p:cBhvr>
                                        <p:cTn id="50" dur="1000" fill="hold"/>
                                        <p:tgtEl>
                                          <p:spTgt spid="18"/>
                                        </p:tgtEl>
                                        <p:attrNameLst>
                                          <p:attrName>ppt_x</p:attrName>
                                        </p:attrNameLst>
                                      </p:cBhvr>
                                      <p:tavLst>
                                        <p:tav tm="0">
                                          <p:val>
                                            <p:strVal val="#ppt_x"/>
                                          </p:val>
                                        </p:tav>
                                        <p:tav tm="100000">
                                          <p:val>
                                            <p:strVal val="#ppt_x"/>
                                          </p:val>
                                        </p:tav>
                                      </p:tavLst>
                                    </p:anim>
                                    <p:anim calcmode="lin" valueType="num">
                                      <p:cBhvr>
                                        <p:cTn id="5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13" grpId="0" animBg="1"/>
      <p:bldP spid="14" grpId="0" animBg="1"/>
      <p:bldP spid="15" grpId="0" animBg="1"/>
      <p:bldP spid="16" grpId="0" animBg="1"/>
      <p:bldP spid="17" grpId="0" animBg="1"/>
      <p:bldP spid="1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63427" y="715713"/>
            <a:ext cx="1584176" cy="486054"/>
          </a:xfrm>
          <a:solidFill>
            <a:srgbClr val="FF0066"/>
          </a:solidFill>
          <a:ln>
            <a:noFill/>
          </a:ln>
        </p:spPr>
        <p:style>
          <a:lnRef idx="2">
            <a:schemeClr val="accent1"/>
          </a:lnRef>
          <a:fillRef idx="1">
            <a:schemeClr val="lt1"/>
          </a:fillRef>
          <a:effectRef idx="0">
            <a:schemeClr val="accent1"/>
          </a:effectRef>
          <a:fontRef idx="minor">
            <a:schemeClr val="dk1"/>
          </a:fontRef>
        </p:style>
        <p:txBody>
          <a:bodyPr>
            <a:normAutofit fontScale="90000"/>
          </a:bodyPr>
          <a:lstStyle/>
          <a:p>
            <a:pPr algn="ctr"/>
            <a:r>
              <a:rPr lang="zh-CN" altLang="en-US" sz="3200" dirty="0" smtClean="0">
                <a:solidFill>
                  <a:schemeClr val="bg1"/>
                </a:solidFill>
                <a:effectLst/>
                <a:latin typeface="微软雅黑" pitchFamily="34" charset="-122"/>
                <a:ea typeface="微软雅黑" pitchFamily="34" charset="-122"/>
              </a:rPr>
              <a:t>对  策</a:t>
            </a:r>
            <a:endParaRPr lang="zh-CN" altLang="en-US" sz="3200" dirty="0">
              <a:solidFill>
                <a:schemeClr val="bg1"/>
              </a:solidFill>
              <a:effectLst/>
              <a:latin typeface="微软雅黑" pitchFamily="34" charset="-122"/>
              <a:ea typeface="微软雅黑" pitchFamily="34" charset="-122"/>
            </a:endParaRPr>
          </a:p>
        </p:txBody>
      </p:sp>
      <p:graphicFrame>
        <p:nvGraphicFramePr>
          <p:cNvPr id="3" name="图示 2"/>
          <p:cNvGraphicFramePr/>
          <p:nvPr>
            <p:extLst>
              <p:ext uri="{D42A27DB-BD31-4B8C-83A1-F6EECF244321}">
                <p14:modId xmlns:p14="http://schemas.microsoft.com/office/powerpoint/2010/main" val="727594651"/>
              </p:ext>
            </p:extLst>
          </p:nvPr>
        </p:nvGraphicFramePr>
        <p:xfrm>
          <a:off x="683568" y="1047750"/>
          <a:ext cx="6936432" cy="35762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圆角矩形 3"/>
          <p:cNvSpPr/>
          <p:nvPr/>
        </p:nvSpPr>
        <p:spPr>
          <a:xfrm>
            <a:off x="984970" y="2540402"/>
            <a:ext cx="1152128" cy="6858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2400" dirty="0" smtClean="0">
                <a:solidFill>
                  <a:srgbClr val="FF0000"/>
                </a:solidFill>
                <a:latin typeface="微软雅黑" panose="020B0503020204020204" pitchFamily="34" charset="-122"/>
                <a:ea typeface="微软雅黑" panose="020B0503020204020204" pitchFamily="34" charset="-122"/>
              </a:rPr>
              <a:t>解决报复</a:t>
            </a:r>
            <a:endParaRPr lang="zh-CN" altLang="en-US" sz="2400" dirty="0">
              <a:solidFill>
                <a:srgbClr val="FF0000"/>
              </a:solidFill>
              <a:latin typeface="微软雅黑" panose="020B0503020204020204" pitchFamily="34" charset="-122"/>
              <a:ea typeface="微软雅黑" panose="020B0503020204020204" pitchFamily="34" charset="-122"/>
            </a:endParaRPr>
          </a:p>
        </p:txBody>
      </p:sp>
      <p:sp>
        <p:nvSpPr>
          <p:cNvPr id="5" name="圆角矩形 4"/>
          <p:cNvSpPr/>
          <p:nvPr/>
        </p:nvSpPr>
        <p:spPr>
          <a:xfrm>
            <a:off x="4831432" y="4044441"/>
            <a:ext cx="1053852" cy="6858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2400" dirty="0" smtClean="0">
                <a:solidFill>
                  <a:srgbClr val="FF0000"/>
                </a:solidFill>
                <a:latin typeface="微软雅黑" panose="020B0503020204020204" pitchFamily="34" charset="-122"/>
                <a:ea typeface="微软雅黑" panose="020B0503020204020204" pitchFamily="34" charset="-122"/>
              </a:rPr>
              <a:t>解决冲动</a:t>
            </a:r>
            <a:endParaRPr lang="zh-CN" altLang="en-US" sz="2400" dirty="0">
              <a:solidFill>
                <a:srgbClr val="FF0000"/>
              </a:solidFill>
              <a:latin typeface="微软雅黑" panose="020B0503020204020204" pitchFamily="34" charset="-122"/>
              <a:ea typeface="微软雅黑" panose="020B0503020204020204" pitchFamily="34" charset="-122"/>
            </a:endParaRPr>
          </a:p>
        </p:txBody>
      </p:sp>
      <p:sp>
        <p:nvSpPr>
          <p:cNvPr id="6" name="矩形 5"/>
          <p:cNvSpPr/>
          <p:nvPr/>
        </p:nvSpPr>
        <p:spPr>
          <a:xfrm>
            <a:off x="6898949" y="2067694"/>
            <a:ext cx="1512169" cy="1631216"/>
          </a:xfrm>
          <a:prstGeom prst="rect">
            <a:avLst/>
          </a:prstGeom>
          <a:noFill/>
          <a:ln>
            <a:solidFill>
              <a:srgbClr val="FF0066"/>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zh-CN" altLang="en-US" sz="2000" dirty="0" smtClean="0">
                <a:solidFill>
                  <a:srgbClr val="FF0000"/>
                </a:solidFill>
                <a:latin typeface="微软雅黑" panose="020B0503020204020204" pitchFamily="34" charset="-122"/>
                <a:ea typeface="微软雅黑" panose="020B0503020204020204" pitchFamily="34" charset="-122"/>
              </a:rPr>
              <a:t>关系保障，让学生信任你，能够及时介入初期状态</a:t>
            </a:r>
            <a:endParaRPr lang="zh-CN" altLang="en-US" sz="2000" dirty="0">
              <a:solidFill>
                <a:srgbClr val="FF0000"/>
              </a:solidFill>
              <a:latin typeface="微软雅黑" panose="020B0503020204020204" pitchFamily="34" charset="-122"/>
              <a:ea typeface="微软雅黑" panose="020B0503020204020204" pitchFamily="34" charset="-122"/>
            </a:endParaRPr>
          </a:p>
        </p:txBody>
      </p:sp>
      <p:sp>
        <p:nvSpPr>
          <p:cNvPr id="8" name="矩形 6"/>
          <p:cNvSpPr>
            <a:spLocks noChangeArrowheads="1"/>
          </p:cNvSpPr>
          <p:nvPr/>
        </p:nvSpPr>
        <p:spPr bwMode="auto">
          <a:xfrm>
            <a:off x="0" y="0"/>
            <a:ext cx="9144000" cy="431800"/>
          </a:xfrm>
          <a:prstGeom prst="rect">
            <a:avLst/>
          </a:prstGeom>
          <a:solidFill>
            <a:srgbClr val="5C3F41"/>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9" name="矩形 1"/>
          <p:cNvSpPr>
            <a:spLocks noChangeArrowheads="1"/>
          </p:cNvSpPr>
          <p:nvPr/>
        </p:nvSpPr>
        <p:spPr bwMode="auto">
          <a:xfrm>
            <a:off x="0" y="431800"/>
            <a:ext cx="9163250" cy="45719"/>
          </a:xfrm>
          <a:prstGeom prst="rect">
            <a:avLst/>
          </a:prstGeom>
          <a:solidFill>
            <a:srgbClr val="FF9500"/>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10" name="矩形 3"/>
          <p:cNvSpPr>
            <a:spLocks noChangeArrowheads="1"/>
          </p:cNvSpPr>
          <p:nvPr/>
        </p:nvSpPr>
        <p:spPr bwMode="auto">
          <a:xfrm>
            <a:off x="4601284" y="0"/>
            <a:ext cx="1138950" cy="431800"/>
          </a:xfrm>
          <a:prstGeom prst="rect">
            <a:avLst/>
          </a:prstGeom>
          <a:noFill/>
          <a:ln>
            <a:noFill/>
          </a:ln>
          <a:extLst/>
        </p:spPr>
        <p:txBody>
          <a:bodyPr anchor="ctr"/>
          <a:lstStyle/>
          <a:p>
            <a:pPr algn="ctr"/>
            <a:r>
              <a:rPr lang="zh-CN" altLang="en-US" sz="1600" dirty="0">
                <a:solidFill>
                  <a:srgbClr val="FFFFFF"/>
                </a:solidFill>
                <a:latin typeface="微软雅黑" pitchFamily="34" charset="-122"/>
                <a:ea typeface="微软雅黑" pitchFamily="34" charset="-122"/>
                <a:sym typeface="微软雅黑" pitchFamily="34" charset="-122"/>
              </a:rPr>
              <a:t>基础知识</a:t>
            </a:r>
            <a:endParaRPr lang="zh-CN" altLang="zh-CN" sz="1600" dirty="0">
              <a:solidFill>
                <a:srgbClr val="FFFFFF"/>
              </a:solidFill>
              <a:latin typeface="微软雅黑" pitchFamily="34" charset="-122"/>
              <a:ea typeface="微软雅黑" pitchFamily="34" charset="-122"/>
              <a:sym typeface="微软雅黑" pitchFamily="34" charset="-122"/>
            </a:endParaRPr>
          </a:p>
        </p:txBody>
      </p:sp>
      <p:sp>
        <p:nvSpPr>
          <p:cNvPr id="11" name="矩形 3"/>
          <p:cNvSpPr>
            <a:spLocks noChangeArrowheads="1"/>
          </p:cNvSpPr>
          <p:nvPr/>
        </p:nvSpPr>
        <p:spPr bwMode="auto">
          <a:xfrm>
            <a:off x="7968606" y="0"/>
            <a:ext cx="1026147" cy="431800"/>
          </a:xfrm>
          <a:prstGeom prst="rect">
            <a:avLst/>
          </a:prstGeom>
          <a:noFill/>
          <a:ln>
            <a:noFill/>
          </a:ln>
          <a:extLst/>
        </p:spPr>
        <p:txBody>
          <a:bodyPr anchor="ctr"/>
          <a:lstStyle/>
          <a:p>
            <a:pPr algn="ctr"/>
            <a:r>
              <a:rPr lang="zh-CN" altLang="en-US" sz="1600" dirty="0">
                <a:solidFill>
                  <a:srgbClr val="FFFFFF"/>
                </a:solidFill>
                <a:latin typeface="微软雅黑" pitchFamily="34" charset="-122"/>
                <a:ea typeface="微软雅黑" pitchFamily="34" charset="-122"/>
                <a:sym typeface="微软雅黑" pitchFamily="34" charset="-122"/>
              </a:rPr>
              <a:t>善后预防</a:t>
            </a:r>
            <a:endParaRPr lang="zh-CN" altLang="zh-CN" sz="1600" dirty="0">
              <a:solidFill>
                <a:srgbClr val="FFFFFF"/>
              </a:solidFill>
              <a:latin typeface="微软雅黑" pitchFamily="34" charset="-122"/>
              <a:ea typeface="微软雅黑" pitchFamily="34" charset="-122"/>
              <a:sym typeface="微软雅黑" pitchFamily="34" charset="-122"/>
            </a:endParaRPr>
          </a:p>
        </p:txBody>
      </p:sp>
      <p:sp>
        <p:nvSpPr>
          <p:cNvPr id="12" name="矩形 3"/>
          <p:cNvSpPr>
            <a:spLocks noChangeArrowheads="1"/>
          </p:cNvSpPr>
          <p:nvPr/>
        </p:nvSpPr>
        <p:spPr bwMode="auto">
          <a:xfrm>
            <a:off x="6905220" y="0"/>
            <a:ext cx="1074828" cy="431800"/>
          </a:xfrm>
          <a:prstGeom prst="rect">
            <a:avLst/>
          </a:prstGeom>
          <a:solidFill>
            <a:srgbClr val="FF9500"/>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r>
              <a:rPr lang="zh-CN" altLang="en-US" sz="1600" dirty="0">
                <a:solidFill>
                  <a:srgbClr val="FFFFFF"/>
                </a:solidFill>
                <a:latin typeface="微软雅黑" pitchFamily="34" charset="-122"/>
                <a:ea typeface="微软雅黑" pitchFamily="34" charset="-122"/>
                <a:sym typeface="微软雅黑" pitchFamily="34" charset="-122"/>
              </a:rPr>
              <a:t>处理方法</a:t>
            </a:r>
            <a:endParaRPr lang="zh-CN" altLang="zh-CN" sz="1600" dirty="0">
              <a:solidFill>
                <a:srgbClr val="FFFFFF"/>
              </a:solidFill>
              <a:latin typeface="微软雅黑" pitchFamily="34" charset="-122"/>
              <a:ea typeface="微软雅黑" pitchFamily="34" charset="-122"/>
              <a:sym typeface="微软雅黑" pitchFamily="34" charset="-122"/>
            </a:endParaRPr>
          </a:p>
        </p:txBody>
      </p:sp>
      <p:sp>
        <p:nvSpPr>
          <p:cNvPr id="13" name="矩形 3"/>
          <p:cNvSpPr>
            <a:spLocks noChangeArrowheads="1"/>
          </p:cNvSpPr>
          <p:nvPr/>
        </p:nvSpPr>
        <p:spPr bwMode="auto">
          <a:xfrm>
            <a:off x="5740234" y="0"/>
            <a:ext cx="1164986" cy="431800"/>
          </a:xfrm>
          <a:prstGeom prst="rect">
            <a:avLst/>
          </a:prstGeom>
          <a:noFill/>
          <a:ln>
            <a:noFill/>
          </a:ln>
          <a:extLst/>
        </p:spPr>
        <p:txBody>
          <a:bodyPr anchor="ctr"/>
          <a:lstStyle/>
          <a:p>
            <a:pPr algn="ctr"/>
            <a:r>
              <a:rPr lang="zh-CN" altLang="en-US" sz="1600" dirty="0">
                <a:solidFill>
                  <a:srgbClr val="FFFFFF"/>
                </a:solidFill>
                <a:latin typeface="微软雅黑" pitchFamily="34" charset="-122"/>
                <a:ea typeface="微软雅黑" pitchFamily="34" charset="-122"/>
                <a:sym typeface="微软雅黑" pitchFamily="34" charset="-122"/>
              </a:rPr>
              <a:t>处理原则</a:t>
            </a:r>
            <a:endParaRPr lang="zh-CN" altLang="zh-CN" sz="1600" dirty="0">
              <a:solidFill>
                <a:srgbClr val="FFFFFF"/>
              </a:solidFill>
              <a:latin typeface="微软雅黑" pitchFamily="34" charset="-122"/>
              <a:ea typeface="微软雅黑" pitchFamily="34" charset="-122"/>
              <a:sym typeface="微软雅黑" pitchFamily="34" charset="-122"/>
            </a:endParaRPr>
          </a:p>
        </p:txBody>
      </p:sp>
      <p:sp>
        <p:nvSpPr>
          <p:cNvPr id="14" name="椭圆 19"/>
          <p:cNvSpPr>
            <a:spLocks noChangeArrowheads="1"/>
          </p:cNvSpPr>
          <p:nvPr/>
        </p:nvSpPr>
        <p:spPr bwMode="auto">
          <a:xfrm>
            <a:off x="270646" y="36512"/>
            <a:ext cx="358775" cy="358775"/>
          </a:xfrm>
          <a:prstGeom prst="ellipse">
            <a:avLst/>
          </a:prstGeom>
          <a:solidFill>
            <a:srgbClr val="FFFFFF">
              <a:alpha val="34000"/>
            </a:srgbClr>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15" name="五边形 44"/>
          <p:cNvSpPr>
            <a:spLocks noChangeArrowheads="1"/>
          </p:cNvSpPr>
          <p:nvPr/>
        </p:nvSpPr>
        <p:spPr bwMode="auto">
          <a:xfrm>
            <a:off x="0" y="734506"/>
            <a:ext cx="513976" cy="448469"/>
          </a:xfrm>
          <a:prstGeom prst="homePlate">
            <a:avLst>
              <a:gd name="adj" fmla="val 31983"/>
            </a:avLst>
          </a:prstGeom>
          <a:solidFill>
            <a:schemeClr val="bg1">
              <a:lumMod val="65000"/>
            </a:schemeClr>
          </a:solidFill>
          <a:ln>
            <a:noFill/>
          </a:ln>
          <a:extLst/>
        </p:spPr>
        <p:txBody>
          <a:bodyPr anchor="ctr"/>
          <a:lstStyle/>
          <a:p>
            <a:pPr algn="ctr"/>
            <a:endParaRPr lang="zh-CN" altLang="zh-CN">
              <a:solidFill>
                <a:srgbClr val="FFFFFF"/>
              </a:solidFill>
              <a:latin typeface="宋体" pitchFamily="2" charset="-122"/>
              <a:sym typeface="宋体" pitchFamily="2" charset="-122"/>
            </a:endParaRPr>
          </a:p>
        </p:txBody>
      </p:sp>
      <p:sp>
        <p:nvSpPr>
          <p:cNvPr id="7" name="矩形 6"/>
          <p:cNvSpPr/>
          <p:nvPr/>
        </p:nvSpPr>
        <p:spPr>
          <a:xfrm>
            <a:off x="138808" y="3698910"/>
            <a:ext cx="2952328" cy="7578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dirty="0" smtClean="0">
                <a:solidFill>
                  <a:srgbClr val="FF0000"/>
                </a:solidFill>
                <a:latin typeface="微软雅黑" pitchFamily="34" charset="-122"/>
                <a:ea typeface="微软雅黑" pitchFamily="34" charset="-122"/>
              </a:rPr>
              <a:t>观点：</a:t>
            </a:r>
            <a:r>
              <a:rPr lang="zh-CN" altLang="en-US" sz="2000" dirty="0" smtClean="0">
                <a:solidFill>
                  <a:schemeClr val="tx1"/>
                </a:solidFill>
                <a:latin typeface="微软雅黑" pitchFamily="34" charset="-122"/>
                <a:ea typeface="微软雅黑" pitchFamily="34" charset="-122"/>
              </a:rPr>
              <a:t>行是已实现的知，知是反复行形成的一个固定连接</a:t>
            </a:r>
            <a:r>
              <a:rPr lang="zh-CN" altLang="en-US" sz="2000" dirty="0">
                <a:solidFill>
                  <a:schemeClr val="tx1"/>
                </a:solidFill>
                <a:latin typeface="微软雅黑" pitchFamily="34" charset="-122"/>
                <a:ea typeface="微软雅黑" pitchFamily="34" charset="-122"/>
              </a:rPr>
              <a:t>，</a:t>
            </a:r>
            <a:r>
              <a:rPr lang="zh-CN" altLang="en-US" sz="2000" b="1" dirty="0" smtClean="0">
                <a:solidFill>
                  <a:schemeClr val="tx1"/>
                </a:solidFill>
                <a:latin typeface="微软雅黑" pitchFamily="34" charset="-122"/>
                <a:ea typeface="微软雅黑" pitchFamily="34" charset="-122"/>
              </a:rPr>
              <a:t>知行本一</a:t>
            </a:r>
            <a:r>
              <a:rPr lang="zh-CN" altLang="en-US" sz="2000" dirty="0" smtClean="0">
                <a:solidFill>
                  <a:schemeClr val="tx1"/>
                </a:solidFill>
                <a:latin typeface="微软雅黑" pitchFamily="34" charset="-122"/>
                <a:ea typeface="微软雅黑" pitchFamily="34" charset="-122"/>
              </a:rPr>
              <a:t>。</a:t>
            </a:r>
            <a:endParaRPr lang="zh-CN" altLang="en-US" sz="2000" dirty="0">
              <a:solidFill>
                <a:schemeClr val="tx1"/>
              </a:solidFill>
              <a:latin typeface="微软雅黑" pitchFamily="34" charset="-122"/>
              <a:ea typeface="微软雅黑" pitchFamily="34" charset="-122"/>
            </a:endParaRPr>
          </a:p>
        </p:txBody>
      </p:sp>
      <p:sp>
        <p:nvSpPr>
          <p:cNvPr id="17" name="矩形 16"/>
          <p:cNvSpPr/>
          <p:nvPr/>
        </p:nvSpPr>
        <p:spPr>
          <a:xfrm>
            <a:off x="6156176" y="4260701"/>
            <a:ext cx="1980029" cy="400110"/>
          </a:xfrm>
          <a:prstGeom prst="rect">
            <a:avLst/>
          </a:prstGeom>
        </p:spPr>
        <p:txBody>
          <a:bodyPr wrap="none">
            <a:spAutoFit/>
          </a:bodyPr>
          <a:lstStyle/>
          <a:p>
            <a:r>
              <a:rPr lang="zh-CN" altLang="en-US" sz="2000" dirty="0" smtClean="0">
                <a:solidFill>
                  <a:srgbClr val="FF0000"/>
                </a:solidFill>
                <a:latin typeface="微软雅黑" pitchFamily="34" charset="-122"/>
                <a:ea typeface="微软雅黑" pitchFamily="34" charset="-122"/>
              </a:rPr>
              <a:t>活动：</a:t>
            </a:r>
            <a:r>
              <a:rPr lang="zh-CN" altLang="en-US" sz="2000" dirty="0" smtClean="0">
                <a:latin typeface="微软雅黑" pitchFamily="34" charset="-122"/>
                <a:ea typeface="微软雅黑" pitchFamily="34" charset="-122"/>
              </a:rPr>
              <a:t>掌</a:t>
            </a:r>
            <a:r>
              <a:rPr lang="zh-CN" altLang="en-US" sz="2000" dirty="0">
                <a:latin typeface="微软雅黑" pitchFamily="34" charset="-122"/>
                <a:ea typeface="微软雅黑" pitchFamily="34" charset="-122"/>
              </a:rPr>
              <a:t>中大脑</a:t>
            </a:r>
            <a:endParaRPr lang="zh-CN" altLang="en-US" sz="2000" dirty="0"/>
          </a:p>
        </p:txBody>
      </p:sp>
    </p:spTree>
    <p:extLst>
      <p:ext uri="{BB962C8B-B14F-4D97-AF65-F5344CB8AC3E}">
        <p14:creationId xmlns:p14="http://schemas.microsoft.com/office/powerpoint/2010/main" val="1340599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ircle(in)">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1000"/>
                                        <p:tgtEl>
                                          <p:spTgt spid="17"/>
                                        </p:tgtEl>
                                      </p:cBhvr>
                                    </p:animEffect>
                                    <p:anim calcmode="lin" valueType="num">
                                      <p:cBhvr>
                                        <p:cTn id="24" dur="1000" fill="hold"/>
                                        <p:tgtEl>
                                          <p:spTgt spid="17"/>
                                        </p:tgtEl>
                                        <p:attrNameLst>
                                          <p:attrName>ppt_x</p:attrName>
                                        </p:attrNameLst>
                                      </p:cBhvr>
                                      <p:tavLst>
                                        <p:tav tm="0">
                                          <p:val>
                                            <p:strVal val="#ppt_x"/>
                                          </p:val>
                                        </p:tav>
                                        <p:tav tm="100000">
                                          <p:val>
                                            <p:strVal val="#ppt_x"/>
                                          </p:val>
                                        </p:tav>
                                      </p:tavLst>
                                    </p:anim>
                                    <p:anim calcmode="lin" valueType="num">
                                      <p:cBhvr>
                                        <p:cTn id="2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p:bldP spid="1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30192" y="670708"/>
            <a:ext cx="5760639" cy="576064"/>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en-US" sz="2400" dirty="0" smtClean="0">
                <a:latin typeface="微软雅黑" panose="020B0503020204020204" pitchFamily="34" charset="-122"/>
                <a:ea typeface="微软雅黑" panose="020B0503020204020204" pitchFamily="34" charset="-122"/>
              </a:rPr>
              <a:t>一）突发</a:t>
            </a:r>
            <a:r>
              <a:rPr lang="zh-CN" altLang="en-US" sz="2400" dirty="0">
                <a:latin typeface="微软雅黑" panose="020B0503020204020204" pitchFamily="34" charset="-122"/>
                <a:ea typeface="微软雅黑" panose="020B0503020204020204" pitchFamily="34" charset="-122"/>
              </a:rPr>
              <a:t>事件后期</a:t>
            </a:r>
            <a:r>
              <a:rPr lang="zh-CN" altLang="en-US" sz="2400" dirty="0" smtClean="0">
                <a:latin typeface="微软雅黑" panose="020B0503020204020204" pitchFamily="34" charset="-122"/>
                <a:ea typeface="微软雅黑" panose="020B0503020204020204" pitchFamily="34" charset="-122"/>
              </a:rPr>
              <a:t>处理（善后）</a:t>
            </a:r>
            <a:endParaRPr lang="zh-CN" altLang="en-US" sz="2400" dirty="0">
              <a:latin typeface="微软雅黑" panose="020B0503020204020204" pitchFamily="34" charset="-122"/>
              <a:ea typeface="微软雅黑" panose="020B0503020204020204" pitchFamily="34" charset="-122"/>
            </a:endParaRPr>
          </a:p>
        </p:txBody>
      </p:sp>
      <p:graphicFrame>
        <p:nvGraphicFramePr>
          <p:cNvPr id="4" name="图示 3"/>
          <p:cNvGraphicFramePr/>
          <p:nvPr>
            <p:extLst>
              <p:ext uri="{D42A27DB-BD31-4B8C-83A1-F6EECF244321}">
                <p14:modId xmlns:p14="http://schemas.microsoft.com/office/powerpoint/2010/main" val="2634953086"/>
              </p:ext>
            </p:extLst>
          </p:nvPr>
        </p:nvGraphicFramePr>
        <p:xfrm>
          <a:off x="1907704" y="1347614"/>
          <a:ext cx="4896544" cy="34563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矩形 6"/>
          <p:cNvSpPr>
            <a:spLocks noChangeArrowheads="1"/>
          </p:cNvSpPr>
          <p:nvPr/>
        </p:nvSpPr>
        <p:spPr bwMode="auto">
          <a:xfrm>
            <a:off x="0" y="0"/>
            <a:ext cx="9144000" cy="431800"/>
          </a:xfrm>
          <a:prstGeom prst="rect">
            <a:avLst/>
          </a:prstGeom>
          <a:solidFill>
            <a:srgbClr val="5C3F41"/>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6" name="矩形 1"/>
          <p:cNvSpPr>
            <a:spLocks noChangeArrowheads="1"/>
          </p:cNvSpPr>
          <p:nvPr/>
        </p:nvSpPr>
        <p:spPr bwMode="auto">
          <a:xfrm>
            <a:off x="0" y="431800"/>
            <a:ext cx="9163250" cy="45719"/>
          </a:xfrm>
          <a:prstGeom prst="rect">
            <a:avLst/>
          </a:prstGeom>
          <a:solidFill>
            <a:srgbClr val="FF9500"/>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7" name="矩形 3"/>
          <p:cNvSpPr>
            <a:spLocks noChangeArrowheads="1"/>
          </p:cNvSpPr>
          <p:nvPr/>
        </p:nvSpPr>
        <p:spPr bwMode="auto">
          <a:xfrm>
            <a:off x="4601284" y="0"/>
            <a:ext cx="1138950" cy="431800"/>
          </a:xfrm>
          <a:prstGeom prst="rect">
            <a:avLst/>
          </a:prstGeom>
          <a:noFill/>
          <a:ln>
            <a:noFill/>
          </a:ln>
          <a:extLst/>
        </p:spPr>
        <p:txBody>
          <a:bodyPr anchor="ctr"/>
          <a:lstStyle/>
          <a:p>
            <a:pPr algn="ctr"/>
            <a:r>
              <a:rPr lang="zh-CN" altLang="en-US" sz="1600" dirty="0">
                <a:solidFill>
                  <a:srgbClr val="FFFFFF"/>
                </a:solidFill>
                <a:latin typeface="微软雅黑" pitchFamily="34" charset="-122"/>
                <a:ea typeface="微软雅黑" pitchFamily="34" charset="-122"/>
                <a:sym typeface="微软雅黑" pitchFamily="34" charset="-122"/>
              </a:rPr>
              <a:t>基础知识</a:t>
            </a:r>
            <a:endParaRPr lang="zh-CN" altLang="zh-CN" sz="1600" dirty="0">
              <a:solidFill>
                <a:srgbClr val="FFFFFF"/>
              </a:solidFill>
              <a:latin typeface="微软雅黑" pitchFamily="34" charset="-122"/>
              <a:ea typeface="微软雅黑" pitchFamily="34" charset="-122"/>
              <a:sym typeface="微软雅黑" pitchFamily="34" charset="-122"/>
            </a:endParaRPr>
          </a:p>
        </p:txBody>
      </p:sp>
      <p:sp>
        <p:nvSpPr>
          <p:cNvPr id="8" name="矩形 3"/>
          <p:cNvSpPr>
            <a:spLocks noChangeArrowheads="1"/>
          </p:cNvSpPr>
          <p:nvPr/>
        </p:nvSpPr>
        <p:spPr bwMode="auto">
          <a:xfrm>
            <a:off x="7968606" y="0"/>
            <a:ext cx="1026147" cy="431800"/>
          </a:xfrm>
          <a:prstGeom prst="rect">
            <a:avLst/>
          </a:prstGeom>
          <a:solidFill>
            <a:srgbClr val="FF9500"/>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r>
              <a:rPr lang="zh-CN" altLang="en-US" sz="1600" dirty="0">
                <a:solidFill>
                  <a:srgbClr val="FFFFFF"/>
                </a:solidFill>
                <a:latin typeface="微软雅黑" pitchFamily="34" charset="-122"/>
                <a:ea typeface="微软雅黑" pitchFamily="34" charset="-122"/>
                <a:sym typeface="微软雅黑" pitchFamily="34" charset="-122"/>
              </a:rPr>
              <a:t>善后预防</a:t>
            </a:r>
            <a:endParaRPr lang="zh-CN" altLang="zh-CN" sz="1600" dirty="0">
              <a:solidFill>
                <a:srgbClr val="FFFFFF"/>
              </a:solidFill>
              <a:latin typeface="微软雅黑" pitchFamily="34" charset="-122"/>
              <a:ea typeface="微软雅黑" pitchFamily="34" charset="-122"/>
              <a:sym typeface="微软雅黑" pitchFamily="34" charset="-122"/>
            </a:endParaRPr>
          </a:p>
        </p:txBody>
      </p:sp>
      <p:sp>
        <p:nvSpPr>
          <p:cNvPr id="9" name="矩形 3"/>
          <p:cNvSpPr>
            <a:spLocks noChangeArrowheads="1"/>
          </p:cNvSpPr>
          <p:nvPr/>
        </p:nvSpPr>
        <p:spPr bwMode="auto">
          <a:xfrm>
            <a:off x="6905220" y="0"/>
            <a:ext cx="1074828" cy="431800"/>
          </a:xfrm>
          <a:prstGeom prst="rect">
            <a:avLst/>
          </a:prstGeom>
          <a:noFill/>
          <a:ln>
            <a:noFill/>
          </a:ln>
          <a:extLst/>
        </p:spPr>
        <p:txBody>
          <a:bodyPr anchor="ctr"/>
          <a:lstStyle/>
          <a:p>
            <a:pPr algn="ctr"/>
            <a:r>
              <a:rPr lang="zh-CN" altLang="en-US" sz="1600" dirty="0">
                <a:solidFill>
                  <a:srgbClr val="FFFFFF"/>
                </a:solidFill>
                <a:latin typeface="微软雅黑" pitchFamily="34" charset="-122"/>
                <a:ea typeface="微软雅黑" pitchFamily="34" charset="-122"/>
                <a:sym typeface="微软雅黑" pitchFamily="34" charset="-122"/>
              </a:rPr>
              <a:t>处理方法</a:t>
            </a:r>
            <a:endParaRPr lang="zh-CN" altLang="zh-CN" sz="1600" dirty="0">
              <a:solidFill>
                <a:srgbClr val="FFFFFF"/>
              </a:solidFill>
              <a:latin typeface="微软雅黑" pitchFamily="34" charset="-122"/>
              <a:ea typeface="微软雅黑" pitchFamily="34" charset="-122"/>
              <a:sym typeface="微软雅黑" pitchFamily="34" charset="-122"/>
            </a:endParaRPr>
          </a:p>
        </p:txBody>
      </p:sp>
      <p:sp>
        <p:nvSpPr>
          <p:cNvPr id="10" name="矩形 3"/>
          <p:cNvSpPr>
            <a:spLocks noChangeArrowheads="1"/>
          </p:cNvSpPr>
          <p:nvPr/>
        </p:nvSpPr>
        <p:spPr bwMode="auto">
          <a:xfrm>
            <a:off x="5740234" y="0"/>
            <a:ext cx="1164986" cy="431800"/>
          </a:xfrm>
          <a:prstGeom prst="rect">
            <a:avLst/>
          </a:prstGeom>
          <a:noFill/>
          <a:ln>
            <a:noFill/>
          </a:ln>
          <a:extLst/>
        </p:spPr>
        <p:txBody>
          <a:bodyPr anchor="ctr"/>
          <a:lstStyle/>
          <a:p>
            <a:pPr algn="ctr"/>
            <a:r>
              <a:rPr lang="zh-CN" altLang="en-US" sz="1600" dirty="0">
                <a:solidFill>
                  <a:srgbClr val="FFFFFF"/>
                </a:solidFill>
                <a:latin typeface="微软雅黑" pitchFamily="34" charset="-122"/>
                <a:ea typeface="微软雅黑" pitchFamily="34" charset="-122"/>
                <a:sym typeface="微软雅黑" pitchFamily="34" charset="-122"/>
              </a:rPr>
              <a:t>处理原则</a:t>
            </a:r>
            <a:endParaRPr lang="zh-CN" altLang="zh-CN" sz="1600" dirty="0">
              <a:solidFill>
                <a:srgbClr val="FFFFFF"/>
              </a:solidFill>
              <a:latin typeface="微软雅黑" pitchFamily="34" charset="-122"/>
              <a:ea typeface="微软雅黑" pitchFamily="34" charset="-122"/>
              <a:sym typeface="微软雅黑" pitchFamily="34" charset="-122"/>
            </a:endParaRPr>
          </a:p>
        </p:txBody>
      </p:sp>
      <p:sp>
        <p:nvSpPr>
          <p:cNvPr id="11" name="椭圆 19"/>
          <p:cNvSpPr>
            <a:spLocks noChangeArrowheads="1"/>
          </p:cNvSpPr>
          <p:nvPr/>
        </p:nvSpPr>
        <p:spPr bwMode="auto">
          <a:xfrm>
            <a:off x="270646" y="36512"/>
            <a:ext cx="358775" cy="358775"/>
          </a:xfrm>
          <a:prstGeom prst="ellipse">
            <a:avLst/>
          </a:prstGeom>
          <a:solidFill>
            <a:srgbClr val="FFFFFF">
              <a:alpha val="34000"/>
            </a:srgbClr>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12" name="五边形 44"/>
          <p:cNvSpPr>
            <a:spLocks noChangeArrowheads="1"/>
          </p:cNvSpPr>
          <p:nvPr/>
        </p:nvSpPr>
        <p:spPr bwMode="auto">
          <a:xfrm>
            <a:off x="0" y="734506"/>
            <a:ext cx="513976" cy="448469"/>
          </a:xfrm>
          <a:prstGeom prst="homePlate">
            <a:avLst>
              <a:gd name="adj" fmla="val 31983"/>
            </a:avLst>
          </a:prstGeom>
          <a:solidFill>
            <a:schemeClr val="bg1">
              <a:lumMod val="65000"/>
            </a:schemeClr>
          </a:solidFill>
          <a:ln>
            <a:noFill/>
          </a:ln>
          <a:extLst/>
        </p:spPr>
        <p:txBody>
          <a:bodyPr anchor="ctr"/>
          <a:lstStyle/>
          <a:p>
            <a:pPr algn="ctr"/>
            <a:endParaRPr lang="zh-CN" altLang="zh-CN">
              <a:solidFill>
                <a:srgbClr val="FFFFFF"/>
              </a:solidFill>
              <a:latin typeface="宋体" pitchFamily="2" charset="-122"/>
              <a:sym typeface="宋体" pitchFamily="2" charset="-122"/>
            </a:endParaRPr>
          </a:p>
        </p:txBody>
      </p:sp>
    </p:spTree>
    <p:extLst>
      <p:ext uri="{BB962C8B-B14F-4D97-AF65-F5344CB8AC3E}">
        <p14:creationId xmlns:p14="http://schemas.microsoft.com/office/powerpoint/2010/main" val="365761743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13976" y="643272"/>
            <a:ext cx="5976664" cy="630936"/>
          </a:xfrm>
        </p:spPr>
        <p:txBody>
          <a:bodyPr>
            <a:normAutofit/>
          </a:bodyPr>
          <a:lstStyle/>
          <a:p>
            <a:pPr algn="l"/>
            <a:r>
              <a:rPr lang="zh-CN" altLang="en-US" sz="2400" dirty="0" smtClean="0">
                <a:effectLst/>
                <a:latin typeface="微软雅黑" panose="020B0503020204020204" pitchFamily="34" charset="-122"/>
                <a:ea typeface="微软雅黑" panose="020B0503020204020204" pitchFamily="34" charset="-122"/>
              </a:rPr>
              <a:t>二）面对“突发事件”如何做预</a:t>
            </a:r>
            <a:r>
              <a:rPr lang="zh-CN" altLang="en-US" sz="2400" dirty="0"/>
              <a:t>防</a:t>
            </a:r>
            <a:endParaRPr lang="zh-CN" altLang="en-US" sz="2400" dirty="0">
              <a:effectLst/>
              <a:latin typeface="微软雅黑" panose="020B0503020204020204" pitchFamily="34" charset="-122"/>
              <a:ea typeface="微软雅黑" panose="020B0503020204020204" pitchFamily="34" charset="-122"/>
            </a:endParaRPr>
          </a:p>
        </p:txBody>
      </p:sp>
      <p:graphicFrame>
        <p:nvGraphicFramePr>
          <p:cNvPr id="3" name="图示 2"/>
          <p:cNvGraphicFramePr/>
          <p:nvPr>
            <p:extLst>
              <p:ext uri="{D42A27DB-BD31-4B8C-83A1-F6EECF244321}">
                <p14:modId xmlns:p14="http://schemas.microsoft.com/office/powerpoint/2010/main" val="1344316654"/>
              </p:ext>
            </p:extLst>
          </p:nvPr>
        </p:nvGraphicFramePr>
        <p:xfrm>
          <a:off x="1331640" y="3273829"/>
          <a:ext cx="6096000" cy="15933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矩形 3"/>
          <p:cNvSpPr/>
          <p:nvPr/>
        </p:nvSpPr>
        <p:spPr>
          <a:xfrm>
            <a:off x="629421" y="1563638"/>
            <a:ext cx="8154416" cy="707886"/>
          </a:xfrm>
          <a:prstGeom prst="rect">
            <a:avLst/>
          </a:prstGeom>
        </p:spPr>
        <p:txBody>
          <a:bodyPr wrap="square">
            <a:spAutoFit/>
          </a:bodyPr>
          <a:lstStyle/>
          <a:p>
            <a:r>
              <a:rPr lang="zh-CN" altLang="en-US" sz="2000" dirty="0" smtClean="0">
                <a:latin typeface="微软雅黑" panose="020B0503020204020204" pitchFamily="34" charset="-122"/>
                <a:ea typeface="微软雅黑" panose="020B0503020204020204" pitchFamily="34" charset="-122"/>
              </a:rPr>
              <a:t>危机管理专家史蒂文</a:t>
            </a:r>
            <a:r>
              <a:rPr lang="en-US" altLang="zh-CN" sz="2000" dirty="0" smtClean="0">
                <a:latin typeface="微软雅黑" panose="020B0503020204020204" pitchFamily="34" charset="-122"/>
                <a:ea typeface="微软雅黑" panose="020B0503020204020204" pitchFamily="34" charset="-122"/>
              </a:rPr>
              <a:t>.</a:t>
            </a:r>
            <a:r>
              <a:rPr lang="zh-CN" altLang="en-US" sz="2000" dirty="0" smtClean="0">
                <a:latin typeface="微软雅黑" panose="020B0503020204020204" pitchFamily="34" charset="-122"/>
                <a:ea typeface="微软雅黑" panose="020B0503020204020204" pitchFamily="34" charset="-122"/>
              </a:rPr>
              <a:t>芬克提出“</a:t>
            </a:r>
            <a:r>
              <a:rPr lang="en-US" altLang="zh-CN" sz="2000" dirty="0" smtClean="0">
                <a:latin typeface="微软雅黑" panose="020B0503020204020204" pitchFamily="34" charset="-122"/>
                <a:ea typeface="微软雅黑" panose="020B0503020204020204" pitchFamily="34" charset="-122"/>
              </a:rPr>
              <a:t>PPRR</a:t>
            </a:r>
            <a:r>
              <a:rPr lang="zh-CN" altLang="en-US" sz="2000" dirty="0" smtClean="0">
                <a:latin typeface="微软雅黑" panose="020B0503020204020204" pitchFamily="34" charset="-122"/>
                <a:ea typeface="微软雅黑" panose="020B0503020204020204" pitchFamily="34" charset="-122"/>
              </a:rPr>
              <a:t>”模式，也称</a:t>
            </a:r>
            <a:r>
              <a:rPr lang="en-US" altLang="zh-CN" sz="2000" dirty="0" smtClean="0">
                <a:latin typeface="微软雅黑" panose="020B0503020204020204" pitchFamily="34" charset="-122"/>
                <a:ea typeface="微软雅黑" panose="020B0503020204020204" pitchFamily="34" charset="-122"/>
              </a:rPr>
              <a:t>MPRR</a:t>
            </a:r>
            <a:r>
              <a:rPr lang="zh-CN" altLang="en-US" sz="2000" dirty="0" smtClean="0">
                <a:latin typeface="微软雅黑" panose="020B0503020204020204" pitchFamily="34" charset="-122"/>
                <a:ea typeface="微软雅黑" panose="020B0503020204020204" pitchFamily="34" charset="-122"/>
              </a:rPr>
              <a:t>。将</a:t>
            </a:r>
            <a:r>
              <a:rPr lang="zh-CN" altLang="en-US" sz="2000" dirty="0">
                <a:latin typeface="微软雅黑" panose="020B0503020204020204" pitchFamily="34" charset="-122"/>
                <a:ea typeface="微软雅黑" panose="020B0503020204020204" pitchFamily="34" charset="-122"/>
              </a:rPr>
              <a:t>危机管理分为了四个部分，预防、准备、应对与恢复</a:t>
            </a:r>
          </a:p>
        </p:txBody>
      </p:sp>
      <p:sp>
        <p:nvSpPr>
          <p:cNvPr id="5" name="矩形 4"/>
          <p:cNvSpPr/>
          <p:nvPr/>
        </p:nvSpPr>
        <p:spPr>
          <a:xfrm>
            <a:off x="3347864" y="2571749"/>
            <a:ext cx="2262158" cy="369332"/>
          </a:xfrm>
          <a:prstGeom prst="rect">
            <a:avLst/>
          </a:prstGeom>
          <a:ln w="38100">
            <a:solidFill>
              <a:srgbClr val="FF0066"/>
            </a:solidFill>
          </a:ln>
        </p:spPr>
        <p:txBody>
          <a:bodyPr wrap="none">
            <a:spAutoFit/>
          </a:bodyPr>
          <a:lstStyle/>
          <a:p>
            <a:r>
              <a:rPr lang="zh-CN" altLang="en-US" dirty="0" smtClean="0">
                <a:solidFill>
                  <a:srgbClr val="FF0000"/>
                </a:solidFill>
                <a:latin typeface="微软雅黑" panose="020B0503020204020204" pitchFamily="34" charset="-122"/>
                <a:ea typeface="微软雅黑" panose="020B0503020204020204" pitchFamily="34" charset="-122"/>
              </a:rPr>
              <a:t>预防内容的学员讨论</a:t>
            </a:r>
            <a:endParaRPr lang="zh-CN" altLang="en-US" dirty="0">
              <a:solidFill>
                <a:srgbClr val="FF0000"/>
              </a:solidFill>
              <a:latin typeface="微软雅黑" panose="020B0503020204020204" pitchFamily="34" charset="-122"/>
              <a:ea typeface="微软雅黑" panose="020B0503020204020204" pitchFamily="34" charset="-122"/>
            </a:endParaRPr>
          </a:p>
        </p:txBody>
      </p:sp>
      <p:sp>
        <p:nvSpPr>
          <p:cNvPr id="6" name="矩形 5"/>
          <p:cNvSpPr/>
          <p:nvPr/>
        </p:nvSpPr>
        <p:spPr>
          <a:xfrm>
            <a:off x="1669022" y="3059837"/>
            <a:ext cx="5262979" cy="400110"/>
          </a:xfrm>
          <a:prstGeom prst="rect">
            <a:avLst/>
          </a:prstGeom>
          <a:solidFill>
            <a:schemeClr val="bg1"/>
          </a:solidFill>
        </p:spPr>
        <p:txBody>
          <a:bodyPr wrap="none">
            <a:spAutoFit/>
          </a:bodyPr>
          <a:lstStyle/>
          <a:p>
            <a:pPr marL="457200" indent="-457200">
              <a:buFont typeface="Wingdings" panose="05000000000000000000" pitchFamily="2" charset="2"/>
              <a:buChar char="Ø"/>
            </a:pPr>
            <a:r>
              <a:rPr lang="zh-CN" altLang="en-US" sz="2000" dirty="0" smtClean="0">
                <a:latin typeface="微软雅黑" panose="020B0503020204020204" pitchFamily="34" charset="-122"/>
                <a:ea typeface="微软雅黑" panose="020B0503020204020204" pitchFamily="34" charset="-122"/>
              </a:rPr>
              <a:t>根据班主任工作的特点可以做以下的研究</a:t>
            </a:r>
            <a:endParaRPr lang="zh-CN" altLang="en-US" sz="2000" dirty="0">
              <a:latin typeface="微软雅黑" panose="020B0503020204020204" pitchFamily="34" charset="-122"/>
              <a:ea typeface="微软雅黑" panose="020B0503020204020204" pitchFamily="34" charset="-122"/>
            </a:endParaRPr>
          </a:p>
        </p:txBody>
      </p:sp>
      <p:sp>
        <p:nvSpPr>
          <p:cNvPr id="8" name="矩形 6"/>
          <p:cNvSpPr>
            <a:spLocks noChangeArrowheads="1"/>
          </p:cNvSpPr>
          <p:nvPr/>
        </p:nvSpPr>
        <p:spPr bwMode="auto">
          <a:xfrm>
            <a:off x="0" y="0"/>
            <a:ext cx="9144000" cy="431800"/>
          </a:xfrm>
          <a:prstGeom prst="rect">
            <a:avLst/>
          </a:prstGeom>
          <a:solidFill>
            <a:srgbClr val="5C3F41"/>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9" name="矩形 1"/>
          <p:cNvSpPr>
            <a:spLocks noChangeArrowheads="1"/>
          </p:cNvSpPr>
          <p:nvPr/>
        </p:nvSpPr>
        <p:spPr bwMode="auto">
          <a:xfrm>
            <a:off x="0" y="431800"/>
            <a:ext cx="9163250" cy="45719"/>
          </a:xfrm>
          <a:prstGeom prst="rect">
            <a:avLst/>
          </a:prstGeom>
          <a:solidFill>
            <a:srgbClr val="FF9500"/>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10" name="矩形 3"/>
          <p:cNvSpPr>
            <a:spLocks noChangeArrowheads="1"/>
          </p:cNvSpPr>
          <p:nvPr/>
        </p:nvSpPr>
        <p:spPr bwMode="auto">
          <a:xfrm>
            <a:off x="4601284" y="0"/>
            <a:ext cx="1138950" cy="431800"/>
          </a:xfrm>
          <a:prstGeom prst="rect">
            <a:avLst/>
          </a:prstGeom>
          <a:noFill/>
          <a:ln>
            <a:noFill/>
          </a:ln>
          <a:extLst/>
        </p:spPr>
        <p:txBody>
          <a:bodyPr anchor="ctr"/>
          <a:lstStyle/>
          <a:p>
            <a:pPr algn="ctr"/>
            <a:r>
              <a:rPr lang="zh-CN" altLang="en-US" sz="1600" dirty="0">
                <a:solidFill>
                  <a:srgbClr val="FFFFFF"/>
                </a:solidFill>
                <a:latin typeface="微软雅黑" pitchFamily="34" charset="-122"/>
                <a:ea typeface="微软雅黑" pitchFamily="34" charset="-122"/>
                <a:sym typeface="微软雅黑" pitchFamily="34" charset="-122"/>
              </a:rPr>
              <a:t>基础知识</a:t>
            </a:r>
            <a:endParaRPr lang="zh-CN" altLang="zh-CN" sz="1600" dirty="0">
              <a:solidFill>
                <a:srgbClr val="FFFFFF"/>
              </a:solidFill>
              <a:latin typeface="微软雅黑" pitchFamily="34" charset="-122"/>
              <a:ea typeface="微软雅黑" pitchFamily="34" charset="-122"/>
              <a:sym typeface="微软雅黑" pitchFamily="34" charset="-122"/>
            </a:endParaRPr>
          </a:p>
        </p:txBody>
      </p:sp>
      <p:sp>
        <p:nvSpPr>
          <p:cNvPr id="11" name="矩形 3"/>
          <p:cNvSpPr>
            <a:spLocks noChangeArrowheads="1"/>
          </p:cNvSpPr>
          <p:nvPr/>
        </p:nvSpPr>
        <p:spPr bwMode="auto">
          <a:xfrm>
            <a:off x="7968606" y="0"/>
            <a:ext cx="1026147" cy="431800"/>
          </a:xfrm>
          <a:prstGeom prst="rect">
            <a:avLst/>
          </a:prstGeom>
          <a:solidFill>
            <a:srgbClr val="FF9500"/>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r>
              <a:rPr lang="zh-CN" altLang="en-US" sz="1600" dirty="0">
                <a:solidFill>
                  <a:srgbClr val="FFFFFF"/>
                </a:solidFill>
                <a:latin typeface="微软雅黑" pitchFamily="34" charset="-122"/>
                <a:ea typeface="微软雅黑" pitchFamily="34" charset="-122"/>
                <a:sym typeface="微软雅黑" pitchFamily="34" charset="-122"/>
              </a:rPr>
              <a:t>善后预防</a:t>
            </a:r>
            <a:endParaRPr lang="zh-CN" altLang="zh-CN" sz="1600" dirty="0">
              <a:solidFill>
                <a:srgbClr val="FFFFFF"/>
              </a:solidFill>
              <a:latin typeface="微软雅黑" pitchFamily="34" charset="-122"/>
              <a:ea typeface="微软雅黑" pitchFamily="34" charset="-122"/>
              <a:sym typeface="微软雅黑" pitchFamily="34" charset="-122"/>
            </a:endParaRPr>
          </a:p>
        </p:txBody>
      </p:sp>
      <p:sp>
        <p:nvSpPr>
          <p:cNvPr id="12" name="矩形 3"/>
          <p:cNvSpPr>
            <a:spLocks noChangeArrowheads="1"/>
          </p:cNvSpPr>
          <p:nvPr/>
        </p:nvSpPr>
        <p:spPr bwMode="auto">
          <a:xfrm>
            <a:off x="6905220" y="0"/>
            <a:ext cx="1074828" cy="431800"/>
          </a:xfrm>
          <a:prstGeom prst="rect">
            <a:avLst/>
          </a:prstGeom>
          <a:noFill/>
          <a:ln>
            <a:noFill/>
          </a:ln>
          <a:extLst/>
        </p:spPr>
        <p:txBody>
          <a:bodyPr anchor="ctr"/>
          <a:lstStyle/>
          <a:p>
            <a:pPr algn="ctr"/>
            <a:r>
              <a:rPr lang="zh-CN" altLang="en-US" sz="1600" dirty="0">
                <a:solidFill>
                  <a:srgbClr val="FFFFFF"/>
                </a:solidFill>
                <a:latin typeface="微软雅黑" pitchFamily="34" charset="-122"/>
                <a:ea typeface="微软雅黑" pitchFamily="34" charset="-122"/>
                <a:sym typeface="微软雅黑" pitchFamily="34" charset="-122"/>
              </a:rPr>
              <a:t>处理方法</a:t>
            </a:r>
            <a:endParaRPr lang="zh-CN" altLang="zh-CN" sz="1600" dirty="0">
              <a:solidFill>
                <a:srgbClr val="FFFFFF"/>
              </a:solidFill>
              <a:latin typeface="微软雅黑" pitchFamily="34" charset="-122"/>
              <a:ea typeface="微软雅黑" pitchFamily="34" charset="-122"/>
              <a:sym typeface="微软雅黑" pitchFamily="34" charset="-122"/>
            </a:endParaRPr>
          </a:p>
        </p:txBody>
      </p:sp>
      <p:sp>
        <p:nvSpPr>
          <p:cNvPr id="13" name="矩形 3"/>
          <p:cNvSpPr>
            <a:spLocks noChangeArrowheads="1"/>
          </p:cNvSpPr>
          <p:nvPr/>
        </p:nvSpPr>
        <p:spPr bwMode="auto">
          <a:xfrm>
            <a:off x="5740234" y="0"/>
            <a:ext cx="1164986" cy="431800"/>
          </a:xfrm>
          <a:prstGeom prst="rect">
            <a:avLst/>
          </a:prstGeom>
          <a:noFill/>
          <a:ln>
            <a:noFill/>
          </a:ln>
          <a:extLst/>
        </p:spPr>
        <p:txBody>
          <a:bodyPr anchor="ctr"/>
          <a:lstStyle/>
          <a:p>
            <a:pPr algn="ctr"/>
            <a:r>
              <a:rPr lang="zh-CN" altLang="en-US" sz="1600" dirty="0">
                <a:solidFill>
                  <a:srgbClr val="FFFFFF"/>
                </a:solidFill>
                <a:latin typeface="微软雅黑" pitchFamily="34" charset="-122"/>
                <a:ea typeface="微软雅黑" pitchFamily="34" charset="-122"/>
                <a:sym typeface="微软雅黑" pitchFamily="34" charset="-122"/>
              </a:rPr>
              <a:t>处理原则</a:t>
            </a:r>
            <a:endParaRPr lang="zh-CN" altLang="zh-CN" sz="1600" dirty="0">
              <a:solidFill>
                <a:srgbClr val="FFFFFF"/>
              </a:solidFill>
              <a:latin typeface="微软雅黑" pitchFamily="34" charset="-122"/>
              <a:ea typeface="微软雅黑" pitchFamily="34" charset="-122"/>
              <a:sym typeface="微软雅黑" pitchFamily="34" charset="-122"/>
            </a:endParaRPr>
          </a:p>
        </p:txBody>
      </p:sp>
      <p:sp>
        <p:nvSpPr>
          <p:cNvPr id="14" name="椭圆 19"/>
          <p:cNvSpPr>
            <a:spLocks noChangeArrowheads="1"/>
          </p:cNvSpPr>
          <p:nvPr/>
        </p:nvSpPr>
        <p:spPr bwMode="auto">
          <a:xfrm>
            <a:off x="270646" y="36512"/>
            <a:ext cx="358775" cy="358775"/>
          </a:xfrm>
          <a:prstGeom prst="ellipse">
            <a:avLst/>
          </a:prstGeom>
          <a:solidFill>
            <a:srgbClr val="FFFFFF">
              <a:alpha val="34000"/>
            </a:srgbClr>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15" name="五边形 44"/>
          <p:cNvSpPr>
            <a:spLocks noChangeArrowheads="1"/>
          </p:cNvSpPr>
          <p:nvPr/>
        </p:nvSpPr>
        <p:spPr bwMode="auto">
          <a:xfrm>
            <a:off x="0" y="734506"/>
            <a:ext cx="513976" cy="448469"/>
          </a:xfrm>
          <a:prstGeom prst="homePlate">
            <a:avLst>
              <a:gd name="adj" fmla="val 31983"/>
            </a:avLst>
          </a:prstGeom>
          <a:solidFill>
            <a:schemeClr val="bg1">
              <a:lumMod val="65000"/>
            </a:schemeClr>
          </a:solidFill>
          <a:ln>
            <a:noFill/>
          </a:ln>
          <a:extLst/>
        </p:spPr>
        <p:txBody>
          <a:bodyPr anchor="ctr"/>
          <a:lstStyle/>
          <a:p>
            <a:pPr algn="ctr"/>
            <a:endParaRPr lang="zh-CN" altLang="zh-CN">
              <a:solidFill>
                <a:srgbClr val="FFFFFF"/>
              </a:solidFill>
              <a:latin typeface="宋体" pitchFamily="2" charset="-122"/>
              <a:sym typeface="宋体" pitchFamily="2" charset="-122"/>
            </a:endParaRPr>
          </a:p>
        </p:txBody>
      </p:sp>
    </p:spTree>
    <p:extLst>
      <p:ext uri="{BB962C8B-B14F-4D97-AF65-F5344CB8AC3E}">
        <p14:creationId xmlns:p14="http://schemas.microsoft.com/office/powerpoint/2010/main" val="386492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10892" y="734506"/>
            <a:ext cx="7416824" cy="2166239"/>
          </a:xfrm>
        </p:spPr>
        <p:txBody>
          <a:bodyPr>
            <a:noAutofit/>
          </a:bodyPr>
          <a:lstStyle/>
          <a:p>
            <a:pPr algn="l"/>
            <a:r>
              <a:rPr lang="zh-CN" altLang="zh-CN" sz="2400" dirty="0"/>
              <a:t>《突发事件应对法》第五条规定</a:t>
            </a:r>
            <a:r>
              <a:rPr lang="zh-CN" altLang="zh-CN" sz="2400" dirty="0" smtClean="0"/>
              <a:t>：</a:t>
            </a:r>
            <a:r>
              <a:rPr lang="en-US" altLang="zh-CN" sz="2400" dirty="0" smtClean="0"/>
              <a:t/>
            </a:r>
            <a:br>
              <a:rPr lang="en-US" altLang="zh-CN" sz="2400" dirty="0" smtClean="0"/>
            </a:br>
            <a:r>
              <a:rPr lang="zh-CN" altLang="zh-CN" sz="2000" dirty="0" smtClean="0"/>
              <a:t>首先</a:t>
            </a:r>
            <a:r>
              <a:rPr lang="zh-CN" altLang="zh-CN" sz="2000" dirty="0"/>
              <a:t>，突发事件应对工作</a:t>
            </a:r>
            <a:r>
              <a:rPr lang="zh-CN" altLang="zh-CN" sz="2000" dirty="0">
                <a:solidFill>
                  <a:srgbClr val="FF0000"/>
                </a:solidFill>
              </a:rPr>
              <a:t>实行预防为主</a:t>
            </a:r>
            <a:r>
              <a:rPr lang="zh-CN" altLang="zh-CN" sz="2000" dirty="0"/>
              <a:t>，预防与应急相结合的原则，危机管理重在“预防”和“预警”</a:t>
            </a:r>
            <a:r>
              <a:rPr lang="zh-CN" altLang="zh-CN" sz="2000" dirty="0" smtClean="0"/>
              <a:t>，</a:t>
            </a:r>
            <a:r>
              <a:rPr lang="en-US" altLang="zh-CN" sz="2000" dirty="0" smtClean="0"/>
              <a:t/>
            </a:r>
            <a:br>
              <a:rPr lang="en-US" altLang="zh-CN" sz="2000" dirty="0" smtClean="0"/>
            </a:br>
            <a:r>
              <a:rPr lang="zh-CN" altLang="zh-CN" sz="2000" dirty="0" smtClean="0"/>
              <a:t>其次</a:t>
            </a:r>
            <a:r>
              <a:rPr lang="zh-CN" altLang="zh-CN" sz="2000" dirty="0"/>
              <a:t>，才是危机发生时的应变。学校和班主任要建立</a:t>
            </a:r>
            <a:r>
              <a:rPr lang="zh-CN" altLang="zh-CN" sz="2000" dirty="0">
                <a:solidFill>
                  <a:srgbClr val="FF0000"/>
                </a:solidFill>
              </a:rPr>
              <a:t>“危机可以预防”的观念</a:t>
            </a:r>
            <a:r>
              <a:rPr lang="zh-CN" altLang="zh-CN" sz="2000" dirty="0"/>
              <a:t>，教育学生树立危机意识，了解各种危机可能发生的原因。</a:t>
            </a:r>
            <a:endParaRPr lang="zh-CN" altLang="en-US" sz="2000" dirty="0"/>
          </a:p>
        </p:txBody>
      </p:sp>
      <p:sp>
        <p:nvSpPr>
          <p:cNvPr id="3" name="矩形 6"/>
          <p:cNvSpPr>
            <a:spLocks noChangeArrowheads="1"/>
          </p:cNvSpPr>
          <p:nvPr/>
        </p:nvSpPr>
        <p:spPr bwMode="auto">
          <a:xfrm>
            <a:off x="0" y="0"/>
            <a:ext cx="9144000" cy="431800"/>
          </a:xfrm>
          <a:prstGeom prst="rect">
            <a:avLst/>
          </a:prstGeom>
          <a:solidFill>
            <a:srgbClr val="5C3F41"/>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4" name="矩形 1"/>
          <p:cNvSpPr>
            <a:spLocks noChangeArrowheads="1"/>
          </p:cNvSpPr>
          <p:nvPr/>
        </p:nvSpPr>
        <p:spPr bwMode="auto">
          <a:xfrm>
            <a:off x="0" y="431800"/>
            <a:ext cx="9163250" cy="45719"/>
          </a:xfrm>
          <a:prstGeom prst="rect">
            <a:avLst/>
          </a:prstGeom>
          <a:solidFill>
            <a:srgbClr val="FF9500"/>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5" name="矩形 3"/>
          <p:cNvSpPr>
            <a:spLocks noChangeArrowheads="1"/>
          </p:cNvSpPr>
          <p:nvPr/>
        </p:nvSpPr>
        <p:spPr bwMode="auto">
          <a:xfrm>
            <a:off x="4601284" y="0"/>
            <a:ext cx="1138950" cy="431800"/>
          </a:xfrm>
          <a:prstGeom prst="rect">
            <a:avLst/>
          </a:prstGeom>
          <a:noFill/>
          <a:ln>
            <a:noFill/>
          </a:ln>
          <a:extLst/>
        </p:spPr>
        <p:txBody>
          <a:bodyPr anchor="ctr"/>
          <a:lstStyle/>
          <a:p>
            <a:pPr algn="ctr"/>
            <a:r>
              <a:rPr lang="zh-CN" altLang="en-US" sz="1600" dirty="0">
                <a:solidFill>
                  <a:srgbClr val="FFFFFF"/>
                </a:solidFill>
                <a:latin typeface="微软雅黑" pitchFamily="34" charset="-122"/>
                <a:ea typeface="微软雅黑" pitchFamily="34" charset="-122"/>
                <a:sym typeface="微软雅黑" pitchFamily="34" charset="-122"/>
              </a:rPr>
              <a:t>基础知识</a:t>
            </a:r>
            <a:endParaRPr lang="zh-CN" altLang="zh-CN" sz="1600" dirty="0">
              <a:solidFill>
                <a:srgbClr val="FFFFFF"/>
              </a:solidFill>
              <a:latin typeface="微软雅黑" pitchFamily="34" charset="-122"/>
              <a:ea typeface="微软雅黑" pitchFamily="34" charset="-122"/>
              <a:sym typeface="微软雅黑" pitchFamily="34" charset="-122"/>
            </a:endParaRPr>
          </a:p>
        </p:txBody>
      </p:sp>
      <p:sp>
        <p:nvSpPr>
          <p:cNvPr id="6" name="矩形 3"/>
          <p:cNvSpPr>
            <a:spLocks noChangeArrowheads="1"/>
          </p:cNvSpPr>
          <p:nvPr/>
        </p:nvSpPr>
        <p:spPr bwMode="auto">
          <a:xfrm>
            <a:off x="7968606" y="0"/>
            <a:ext cx="1026147" cy="431800"/>
          </a:xfrm>
          <a:prstGeom prst="rect">
            <a:avLst/>
          </a:prstGeom>
          <a:solidFill>
            <a:srgbClr val="FF9500"/>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r>
              <a:rPr lang="zh-CN" altLang="en-US" sz="1600" dirty="0">
                <a:solidFill>
                  <a:srgbClr val="FFFFFF"/>
                </a:solidFill>
                <a:latin typeface="微软雅黑" pitchFamily="34" charset="-122"/>
                <a:ea typeface="微软雅黑" pitchFamily="34" charset="-122"/>
                <a:sym typeface="微软雅黑" pitchFamily="34" charset="-122"/>
              </a:rPr>
              <a:t>善后预防</a:t>
            </a:r>
            <a:endParaRPr lang="zh-CN" altLang="zh-CN" sz="1600" dirty="0">
              <a:solidFill>
                <a:srgbClr val="FFFFFF"/>
              </a:solidFill>
              <a:latin typeface="微软雅黑" pitchFamily="34" charset="-122"/>
              <a:ea typeface="微软雅黑" pitchFamily="34" charset="-122"/>
              <a:sym typeface="微软雅黑" pitchFamily="34" charset="-122"/>
            </a:endParaRPr>
          </a:p>
        </p:txBody>
      </p:sp>
      <p:sp>
        <p:nvSpPr>
          <p:cNvPr id="7" name="矩形 3"/>
          <p:cNvSpPr>
            <a:spLocks noChangeArrowheads="1"/>
          </p:cNvSpPr>
          <p:nvPr/>
        </p:nvSpPr>
        <p:spPr bwMode="auto">
          <a:xfrm>
            <a:off x="6905220" y="0"/>
            <a:ext cx="1074828" cy="431800"/>
          </a:xfrm>
          <a:prstGeom prst="rect">
            <a:avLst/>
          </a:prstGeom>
          <a:noFill/>
          <a:ln>
            <a:noFill/>
          </a:ln>
          <a:extLst/>
        </p:spPr>
        <p:txBody>
          <a:bodyPr anchor="ctr"/>
          <a:lstStyle/>
          <a:p>
            <a:pPr algn="ctr"/>
            <a:r>
              <a:rPr lang="zh-CN" altLang="en-US" sz="1600" dirty="0">
                <a:solidFill>
                  <a:srgbClr val="FFFFFF"/>
                </a:solidFill>
                <a:latin typeface="微软雅黑" pitchFamily="34" charset="-122"/>
                <a:ea typeface="微软雅黑" pitchFamily="34" charset="-122"/>
                <a:sym typeface="微软雅黑" pitchFamily="34" charset="-122"/>
              </a:rPr>
              <a:t>处理方法</a:t>
            </a:r>
            <a:endParaRPr lang="zh-CN" altLang="zh-CN" sz="1600" dirty="0">
              <a:solidFill>
                <a:srgbClr val="FFFFFF"/>
              </a:solidFill>
              <a:latin typeface="微软雅黑" pitchFamily="34" charset="-122"/>
              <a:ea typeface="微软雅黑" pitchFamily="34" charset="-122"/>
              <a:sym typeface="微软雅黑" pitchFamily="34" charset="-122"/>
            </a:endParaRPr>
          </a:p>
        </p:txBody>
      </p:sp>
      <p:sp>
        <p:nvSpPr>
          <p:cNvPr id="8" name="矩形 3"/>
          <p:cNvSpPr>
            <a:spLocks noChangeArrowheads="1"/>
          </p:cNvSpPr>
          <p:nvPr/>
        </p:nvSpPr>
        <p:spPr bwMode="auto">
          <a:xfrm>
            <a:off x="5740234" y="0"/>
            <a:ext cx="1164986" cy="431800"/>
          </a:xfrm>
          <a:prstGeom prst="rect">
            <a:avLst/>
          </a:prstGeom>
          <a:noFill/>
          <a:ln>
            <a:noFill/>
          </a:ln>
          <a:extLst/>
        </p:spPr>
        <p:txBody>
          <a:bodyPr anchor="ctr"/>
          <a:lstStyle/>
          <a:p>
            <a:pPr algn="ctr"/>
            <a:r>
              <a:rPr lang="zh-CN" altLang="en-US" sz="1600" dirty="0">
                <a:solidFill>
                  <a:srgbClr val="FFFFFF"/>
                </a:solidFill>
                <a:latin typeface="微软雅黑" pitchFamily="34" charset="-122"/>
                <a:ea typeface="微软雅黑" pitchFamily="34" charset="-122"/>
                <a:sym typeface="微软雅黑" pitchFamily="34" charset="-122"/>
              </a:rPr>
              <a:t>处理原则</a:t>
            </a:r>
            <a:endParaRPr lang="zh-CN" altLang="zh-CN" sz="1600" dirty="0">
              <a:solidFill>
                <a:srgbClr val="FFFFFF"/>
              </a:solidFill>
              <a:latin typeface="微软雅黑" pitchFamily="34" charset="-122"/>
              <a:ea typeface="微软雅黑" pitchFamily="34" charset="-122"/>
              <a:sym typeface="微软雅黑" pitchFamily="34" charset="-122"/>
            </a:endParaRPr>
          </a:p>
        </p:txBody>
      </p:sp>
      <p:sp>
        <p:nvSpPr>
          <p:cNvPr id="9" name="椭圆 19"/>
          <p:cNvSpPr>
            <a:spLocks noChangeArrowheads="1"/>
          </p:cNvSpPr>
          <p:nvPr/>
        </p:nvSpPr>
        <p:spPr bwMode="auto">
          <a:xfrm>
            <a:off x="270646" y="36512"/>
            <a:ext cx="358775" cy="358775"/>
          </a:xfrm>
          <a:prstGeom prst="ellipse">
            <a:avLst/>
          </a:prstGeom>
          <a:solidFill>
            <a:srgbClr val="FFFFFF">
              <a:alpha val="34000"/>
            </a:srgbClr>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10" name="五边形 44"/>
          <p:cNvSpPr>
            <a:spLocks noChangeArrowheads="1"/>
          </p:cNvSpPr>
          <p:nvPr/>
        </p:nvSpPr>
        <p:spPr bwMode="auto">
          <a:xfrm>
            <a:off x="0" y="734506"/>
            <a:ext cx="513976" cy="448469"/>
          </a:xfrm>
          <a:prstGeom prst="homePlate">
            <a:avLst>
              <a:gd name="adj" fmla="val 31983"/>
            </a:avLst>
          </a:prstGeom>
          <a:solidFill>
            <a:schemeClr val="bg1">
              <a:lumMod val="65000"/>
            </a:schemeClr>
          </a:solidFill>
          <a:ln>
            <a:noFill/>
          </a:ln>
          <a:extLst/>
        </p:spPr>
        <p:txBody>
          <a:bodyPr anchor="ctr"/>
          <a:lstStyle/>
          <a:p>
            <a:pPr algn="ctr"/>
            <a:endParaRPr lang="zh-CN" altLang="zh-CN">
              <a:solidFill>
                <a:srgbClr val="FFFFFF"/>
              </a:solidFill>
              <a:latin typeface="宋体" pitchFamily="2" charset="-122"/>
              <a:sym typeface="宋体" pitchFamily="2" charset="-122"/>
            </a:endParaRPr>
          </a:p>
        </p:txBody>
      </p:sp>
      <p:sp>
        <p:nvSpPr>
          <p:cNvPr id="11" name="矩形 10"/>
          <p:cNvSpPr/>
          <p:nvPr/>
        </p:nvSpPr>
        <p:spPr>
          <a:xfrm>
            <a:off x="1115616" y="3005513"/>
            <a:ext cx="3168352" cy="1785104"/>
          </a:xfrm>
          <a:prstGeom prst="rect">
            <a:avLst/>
          </a:prstGeom>
        </p:spPr>
        <p:txBody>
          <a:bodyPr wrap="square">
            <a:spAutoFit/>
          </a:bodyPr>
          <a:lstStyle/>
          <a:p>
            <a:r>
              <a:rPr lang="zh-CN" altLang="zh-CN" sz="2000" dirty="0">
                <a:latin typeface="微软雅黑" panose="020B0503020204020204" pitchFamily="34" charset="-122"/>
                <a:ea typeface="微软雅黑" panose="020B0503020204020204" pitchFamily="34" charset="-122"/>
              </a:rPr>
              <a:t>校园突发事件的应对原则</a:t>
            </a:r>
            <a:endParaRPr lang="zh-CN" altLang="en-US" sz="2000" dirty="0">
              <a:latin typeface="微软雅黑" panose="020B0503020204020204" pitchFamily="34" charset="-122"/>
              <a:ea typeface="微软雅黑" panose="020B0503020204020204" pitchFamily="34" charset="-122"/>
            </a:endParaRPr>
          </a:p>
          <a:p>
            <a:r>
              <a:rPr lang="en-US" altLang="zh-CN" b="1" dirty="0" smtClean="0">
                <a:latin typeface="微软雅黑" panose="020B0503020204020204" pitchFamily="34" charset="-122"/>
                <a:ea typeface="微软雅黑" panose="020B0503020204020204" pitchFamily="34" charset="-122"/>
              </a:rPr>
              <a:t>1</a:t>
            </a:r>
            <a:r>
              <a:rPr lang="zh-CN" altLang="zh-CN" b="1" dirty="0">
                <a:latin typeface="微软雅黑" panose="020B0503020204020204" pitchFamily="34" charset="-122"/>
                <a:ea typeface="微软雅黑" panose="020B0503020204020204" pitchFamily="34" charset="-122"/>
              </a:rPr>
              <a:t>、</a:t>
            </a:r>
            <a:r>
              <a:rPr lang="zh-CN" altLang="zh-CN" b="1" dirty="0" smtClean="0">
                <a:latin typeface="微软雅黑" panose="020B0503020204020204" pitchFamily="34" charset="-122"/>
                <a:ea typeface="微软雅黑" panose="020B0503020204020204" pitchFamily="34" charset="-122"/>
              </a:rPr>
              <a:t>预防为主</a:t>
            </a:r>
            <a:endParaRPr lang="zh-CN" altLang="zh-CN" dirty="0">
              <a:latin typeface="微软雅黑" panose="020B0503020204020204" pitchFamily="34" charset="-122"/>
              <a:ea typeface="微软雅黑" panose="020B0503020204020204" pitchFamily="34" charset="-122"/>
            </a:endParaRPr>
          </a:p>
          <a:p>
            <a:r>
              <a:rPr lang="en-US" altLang="zh-CN" b="1" dirty="0">
                <a:latin typeface="微软雅黑" panose="020B0503020204020204" pitchFamily="34" charset="-122"/>
                <a:ea typeface="微软雅黑" panose="020B0503020204020204" pitchFamily="34" charset="-122"/>
              </a:rPr>
              <a:t>2</a:t>
            </a:r>
            <a:r>
              <a:rPr lang="zh-CN" altLang="zh-CN" b="1" dirty="0">
                <a:latin typeface="微软雅黑" panose="020B0503020204020204" pitchFamily="34" charset="-122"/>
                <a:ea typeface="微软雅黑" panose="020B0503020204020204" pitchFamily="34" charset="-122"/>
              </a:rPr>
              <a:t>、及时</a:t>
            </a:r>
            <a:r>
              <a:rPr lang="zh-CN" altLang="zh-CN" b="1" dirty="0" smtClean="0">
                <a:latin typeface="微软雅黑" panose="020B0503020204020204" pitchFamily="34" charset="-122"/>
                <a:ea typeface="微软雅黑" panose="020B0503020204020204" pitchFamily="34" charset="-122"/>
              </a:rPr>
              <a:t>报告</a:t>
            </a:r>
            <a:endParaRPr lang="zh-CN" altLang="zh-CN" dirty="0">
              <a:latin typeface="微软雅黑" panose="020B0503020204020204" pitchFamily="34" charset="-122"/>
              <a:ea typeface="微软雅黑" panose="020B0503020204020204" pitchFamily="34" charset="-122"/>
            </a:endParaRPr>
          </a:p>
          <a:p>
            <a:r>
              <a:rPr lang="en-US" altLang="zh-CN" b="1" dirty="0">
                <a:latin typeface="微软雅黑" panose="020B0503020204020204" pitchFamily="34" charset="-122"/>
                <a:ea typeface="微软雅黑" panose="020B0503020204020204" pitchFamily="34" charset="-122"/>
              </a:rPr>
              <a:t>3</a:t>
            </a:r>
            <a:r>
              <a:rPr lang="zh-CN" altLang="zh-CN" b="1" dirty="0">
                <a:latin typeface="微软雅黑" panose="020B0503020204020204" pitchFamily="34" charset="-122"/>
                <a:ea typeface="微软雅黑" panose="020B0503020204020204" pitchFamily="34" charset="-122"/>
              </a:rPr>
              <a:t>、果断</a:t>
            </a:r>
            <a:r>
              <a:rPr lang="zh-CN" altLang="zh-CN" b="1" dirty="0" smtClean="0">
                <a:latin typeface="微软雅黑" panose="020B0503020204020204" pitchFamily="34" charset="-122"/>
                <a:ea typeface="微软雅黑" panose="020B0503020204020204" pitchFamily="34" charset="-122"/>
              </a:rPr>
              <a:t>处置</a:t>
            </a:r>
            <a:endParaRPr lang="zh-CN" altLang="zh-CN" dirty="0">
              <a:latin typeface="微软雅黑" panose="020B0503020204020204" pitchFamily="34" charset="-122"/>
              <a:ea typeface="微软雅黑" panose="020B0503020204020204" pitchFamily="34" charset="-122"/>
            </a:endParaRPr>
          </a:p>
          <a:p>
            <a:r>
              <a:rPr lang="en-US" altLang="zh-CN" b="1" dirty="0">
                <a:latin typeface="微软雅黑" panose="020B0503020204020204" pitchFamily="34" charset="-122"/>
                <a:ea typeface="微软雅黑" panose="020B0503020204020204" pitchFamily="34" charset="-122"/>
              </a:rPr>
              <a:t>4</a:t>
            </a:r>
            <a:r>
              <a:rPr lang="zh-CN" altLang="zh-CN" b="1" dirty="0">
                <a:latin typeface="微软雅黑" panose="020B0503020204020204" pitchFamily="34" charset="-122"/>
                <a:ea typeface="微软雅黑" panose="020B0503020204020204" pitchFamily="34" charset="-122"/>
              </a:rPr>
              <a:t>、合法合</a:t>
            </a:r>
            <a:r>
              <a:rPr lang="zh-CN" altLang="zh-CN" b="1" dirty="0" smtClean="0">
                <a:latin typeface="微软雅黑" panose="020B0503020204020204" pitchFamily="34" charset="-122"/>
                <a:ea typeface="微软雅黑" panose="020B0503020204020204" pitchFamily="34" charset="-122"/>
              </a:rPr>
              <a:t>规</a:t>
            </a:r>
            <a:endParaRPr lang="zh-CN" altLang="zh-CN" dirty="0">
              <a:latin typeface="微软雅黑" panose="020B0503020204020204" pitchFamily="34" charset="-122"/>
              <a:ea typeface="微软雅黑" panose="020B0503020204020204" pitchFamily="34" charset="-122"/>
            </a:endParaRPr>
          </a:p>
          <a:p>
            <a:r>
              <a:rPr lang="en-US" altLang="zh-CN" b="1" dirty="0">
                <a:latin typeface="微软雅黑" panose="020B0503020204020204" pitchFamily="34" charset="-122"/>
                <a:ea typeface="微软雅黑" panose="020B0503020204020204" pitchFamily="34" charset="-122"/>
              </a:rPr>
              <a:t>5</a:t>
            </a:r>
            <a:r>
              <a:rPr lang="zh-CN" altLang="zh-CN" b="1" dirty="0">
                <a:latin typeface="微软雅黑" panose="020B0503020204020204" pitchFamily="34" charset="-122"/>
                <a:ea typeface="微软雅黑" panose="020B0503020204020204" pitchFamily="34" charset="-122"/>
              </a:rPr>
              <a:t>、稳妥</a:t>
            </a:r>
            <a:r>
              <a:rPr lang="zh-CN" altLang="zh-CN" b="1" dirty="0" smtClean="0">
                <a:latin typeface="微软雅黑" panose="020B0503020204020204" pitchFamily="34" charset="-122"/>
                <a:ea typeface="微软雅黑" panose="020B0503020204020204" pitchFamily="34" charset="-122"/>
              </a:rPr>
              <a:t>善后</a:t>
            </a:r>
            <a:endParaRPr lang="zh-CN" altLang="zh-CN" dirty="0">
              <a:latin typeface="微软雅黑" panose="020B0503020204020204" pitchFamily="34" charset="-122"/>
              <a:ea typeface="微软雅黑" panose="020B0503020204020204" pitchFamily="34" charset="-122"/>
            </a:endParaRPr>
          </a:p>
        </p:txBody>
      </p:sp>
      <p:pic>
        <p:nvPicPr>
          <p:cNvPr id="1026" name="Picture 2" descr="http://www.qbaobei.com/UploadFiles/jiaoyu/2014/4/2014040315581510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3005513"/>
            <a:ext cx="2857500" cy="1943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60090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a:grpSpLocks/>
          </p:cNvGrpSpPr>
          <p:nvPr/>
        </p:nvGrpSpPr>
        <p:grpSpPr bwMode="auto">
          <a:xfrm>
            <a:off x="542700" y="703644"/>
            <a:ext cx="2426094" cy="552603"/>
            <a:chOff x="0" y="0"/>
            <a:chExt cx="6263501" cy="1702817"/>
          </a:xfrm>
        </p:grpSpPr>
        <p:grpSp>
          <p:nvGrpSpPr>
            <p:cNvPr id="3" name="Group 11"/>
            <p:cNvGrpSpPr>
              <a:grpSpLocks/>
            </p:cNvGrpSpPr>
            <p:nvPr/>
          </p:nvGrpSpPr>
          <p:grpSpPr bwMode="auto">
            <a:xfrm>
              <a:off x="1550894" y="0"/>
              <a:ext cx="1465787" cy="1436908"/>
              <a:chOff x="0" y="0"/>
              <a:chExt cx="1209482" cy="1209485"/>
            </a:xfrm>
          </p:grpSpPr>
          <p:grpSp>
            <p:nvGrpSpPr>
              <p:cNvPr id="20" name="Group 12"/>
              <p:cNvGrpSpPr>
                <a:grpSpLocks/>
              </p:cNvGrpSpPr>
              <p:nvPr/>
            </p:nvGrpSpPr>
            <p:grpSpPr bwMode="auto">
              <a:xfrm>
                <a:off x="0" y="0"/>
                <a:ext cx="1209482" cy="1209485"/>
                <a:chOff x="0" y="0"/>
                <a:chExt cx="1209482" cy="1209485"/>
              </a:xfrm>
            </p:grpSpPr>
            <p:sp>
              <p:nvSpPr>
                <p:cNvPr id="22" name="椭圆 20"/>
                <p:cNvSpPr>
                  <a:spLocks noChangeArrowheads="1"/>
                </p:cNvSpPr>
                <p:nvPr/>
              </p:nvSpPr>
              <p:spPr bwMode="auto">
                <a:xfrm rot="1267204">
                  <a:off x="0" y="0"/>
                  <a:ext cx="1209482" cy="1209485"/>
                </a:xfrm>
                <a:prstGeom prst="ellipse">
                  <a:avLst/>
                </a:prstGeom>
                <a:gradFill rotWithShape="1">
                  <a:gsLst>
                    <a:gs pos="0">
                      <a:srgbClr val="E59609"/>
                    </a:gs>
                    <a:gs pos="1999">
                      <a:srgbClr val="E59609"/>
                    </a:gs>
                    <a:gs pos="100000">
                      <a:srgbClr val="FFFF00"/>
                    </a:gs>
                  </a:gsLst>
                  <a:lin ang="10800000" scaled="1"/>
                </a:gradFill>
                <a:ln w="25400" cap="flat" cmpd="sng">
                  <a:solidFill>
                    <a:srgbClr val="E59609"/>
                  </a:solidFill>
                  <a:round/>
                  <a:headEnd/>
                  <a:tailEnd/>
                </a:ln>
              </p:spPr>
              <p:txBody>
                <a:bodyPr anchor="ctr"/>
                <a:lstStyle/>
                <a:p>
                  <a:pPr algn="ctr"/>
                  <a:endParaRPr lang="zh-CN" altLang="zh-CN" sz="1600">
                    <a:solidFill>
                      <a:srgbClr val="FFFFFF"/>
                    </a:solidFill>
                    <a:latin typeface="宋体" pitchFamily="2" charset="-122"/>
                    <a:sym typeface="宋体" pitchFamily="2" charset="-122"/>
                  </a:endParaRPr>
                </a:p>
              </p:txBody>
            </p:sp>
            <p:sp>
              <p:nvSpPr>
                <p:cNvPr id="23" name="椭圆 21"/>
                <p:cNvSpPr>
                  <a:spLocks noChangeArrowheads="1"/>
                </p:cNvSpPr>
                <p:nvPr/>
              </p:nvSpPr>
              <p:spPr bwMode="auto">
                <a:xfrm rot="2140418">
                  <a:off x="116170" y="52709"/>
                  <a:ext cx="996436" cy="913653"/>
                </a:xfrm>
                <a:prstGeom prst="ellipse">
                  <a:avLst/>
                </a:prstGeom>
                <a:gradFill rotWithShape="1">
                  <a:gsLst>
                    <a:gs pos="0">
                      <a:srgbClr val="FFFFFF"/>
                    </a:gs>
                    <a:gs pos="15999">
                      <a:srgbClr val="FFFFFF"/>
                    </a:gs>
                    <a:gs pos="29999">
                      <a:srgbClr val="FFFFFF"/>
                    </a:gs>
                    <a:gs pos="100000">
                      <a:srgbClr val="FFFFFF"/>
                    </a:gs>
                  </a:gsLst>
                  <a:lin ang="2700000" scaled="1"/>
                </a:gradFill>
                <a:ln>
                  <a:noFill/>
                </a:ln>
                <a:extLst>
                  <a:ext uri="{91240B29-F687-4F45-9708-019B960494DF}">
                    <a14:hiddenLine xmlns:a14="http://schemas.microsoft.com/office/drawing/2010/main" w="25400" cap="flat" cmpd="sng">
                      <a:solidFill>
                        <a:srgbClr val="395E8A"/>
                      </a:solidFill>
                      <a:round/>
                      <a:headEnd/>
                      <a:tailEnd/>
                    </a14:hiddenLine>
                  </a:ext>
                </a:extLst>
              </p:spPr>
              <p:txBody>
                <a:bodyPr anchor="ctr"/>
                <a:lstStyle/>
                <a:p>
                  <a:pPr algn="ctr"/>
                  <a:endParaRPr lang="zh-CN" altLang="zh-CN" sz="1600">
                    <a:solidFill>
                      <a:srgbClr val="FFFFFF"/>
                    </a:solidFill>
                    <a:latin typeface="宋体" pitchFamily="2" charset="-122"/>
                    <a:sym typeface="宋体" pitchFamily="2" charset="-122"/>
                  </a:endParaRPr>
                </a:p>
              </p:txBody>
            </p:sp>
          </p:grpSp>
          <p:sp>
            <p:nvSpPr>
              <p:cNvPr id="21" name="椭圆 19"/>
              <p:cNvSpPr>
                <a:spLocks noChangeArrowheads="1"/>
              </p:cNvSpPr>
              <p:nvPr/>
            </p:nvSpPr>
            <p:spPr bwMode="auto">
              <a:xfrm>
                <a:off x="154009" y="156132"/>
                <a:ext cx="905829" cy="905829"/>
              </a:xfrm>
              <a:prstGeom prst="ellipse">
                <a:avLst/>
              </a:prstGeom>
              <a:solidFill>
                <a:schemeClr val="bg1"/>
              </a:solidFill>
              <a:ln>
                <a:noFill/>
              </a:ln>
              <a:extLst>
                <a:ext uri="{91240B29-F687-4F45-9708-019B960494DF}">
                  <a14:hiddenLine xmlns:a14="http://schemas.microsoft.com/office/drawing/2010/main" w="25400" cap="flat" cmpd="sng">
                    <a:solidFill>
                      <a:srgbClr val="395E8A"/>
                    </a:solidFill>
                    <a:round/>
                    <a:headEnd/>
                    <a:tailEnd/>
                  </a14:hiddenLine>
                </a:ext>
              </a:extLst>
            </p:spPr>
            <p:txBody>
              <a:bodyPr anchor="ctr"/>
              <a:lstStyle/>
              <a:p>
                <a:pPr algn="ctr"/>
                <a:r>
                  <a:rPr lang="zh-CN" altLang="en-US" sz="2800" dirty="0" smtClean="0">
                    <a:latin typeface="宋体" pitchFamily="2" charset="-122"/>
                    <a:sym typeface="宋体" pitchFamily="2" charset="-122"/>
                  </a:rPr>
                  <a:t>务</a:t>
                </a:r>
                <a:endParaRPr lang="zh-CN" altLang="zh-CN" sz="2800" dirty="0">
                  <a:latin typeface="宋体" pitchFamily="2" charset="-122"/>
                  <a:sym typeface="宋体" pitchFamily="2" charset="-122"/>
                </a:endParaRPr>
              </a:p>
            </p:txBody>
          </p:sp>
        </p:grpSp>
        <p:grpSp>
          <p:nvGrpSpPr>
            <p:cNvPr id="4" name="Group 16"/>
            <p:cNvGrpSpPr>
              <a:grpSpLocks/>
            </p:cNvGrpSpPr>
            <p:nvPr/>
          </p:nvGrpSpPr>
          <p:grpSpPr bwMode="auto">
            <a:xfrm>
              <a:off x="0" y="10595"/>
              <a:ext cx="1465787" cy="1436908"/>
              <a:chOff x="0" y="0"/>
              <a:chExt cx="1540556" cy="1540560"/>
            </a:xfrm>
          </p:grpSpPr>
          <p:sp>
            <p:nvSpPr>
              <p:cNvPr id="17" name="椭圆 23"/>
              <p:cNvSpPr>
                <a:spLocks noChangeArrowheads="1"/>
              </p:cNvSpPr>
              <p:nvPr/>
            </p:nvSpPr>
            <p:spPr bwMode="auto">
              <a:xfrm rot="1267204">
                <a:off x="0" y="0"/>
                <a:ext cx="1540556" cy="1540560"/>
              </a:xfrm>
              <a:prstGeom prst="ellipse">
                <a:avLst/>
              </a:prstGeom>
              <a:gradFill rotWithShape="1">
                <a:gsLst>
                  <a:gs pos="0">
                    <a:srgbClr val="60A929"/>
                  </a:gs>
                  <a:gs pos="1999">
                    <a:srgbClr val="60A929"/>
                  </a:gs>
                  <a:gs pos="100000">
                    <a:srgbClr val="B8EB15"/>
                  </a:gs>
                </a:gsLst>
                <a:lin ang="10800000" scaled="1"/>
              </a:gradFill>
              <a:ln w="25400" cap="flat" cmpd="sng">
                <a:solidFill>
                  <a:srgbClr val="92D050"/>
                </a:solidFill>
                <a:round/>
                <a:headEnd/>
                <a:tailEnd/>
              </a:ln>
            </p:spPr>
            <p:txBody>
              <a:bodyPr anchor="ctr"/>
              <a:lstStyle/>
              <a:p>
                <a:pPr algn="ctr"/>
                <a:endParaRPr lang="zh-CN" altLang="zh-CN" sz="1600">
                  <a:solidFill>
                    <a:srgbClr val="FFFFFF"/>
                  </a:solidFill>
                  <a:latin typeface="宋体" pitchFamily="2" charset="-122"/>
                  <a:sym typeface="宋体" pitchFamily="2" charset="-122"/>
                </a:endParaRPr>
              </a:p>
            </p:txBody>
          </p:sp>
          <p:sp>
            <p:nvSpPr>
              <p:cNvPr id="18" name="椭圆 24"/>
              <p:cNvSpPr>
                <a:spLocks noChangeArrowheads="1"/>
              </p:cNvSpPr>
              <p:nvPr/>
            </p:nvSpPr>
            <p:spPr bwMode="auto">
              <a:xfrm rot="2140418">
                <a:off x="171415" y="67137"/>
                <a:ext cx="1269193" cy="1163749"/>
              </a:xfrm>
              <a:prstGeom prst="ellipse">
                <a:avLst/>
              </a:prstGeom>
              <a:gradFill rotWithShape="1">
                <a:gsLst>
                  <a:gs pos="0">
                    <a:srgbClr val="FFFFFF"/>
                  </a:gs>
                  <a:gs pos="15999">
                    <a:srgbClr val="FFFFFF"/>
                  </a:gs>
                  <a:gs pos="29999">
                    <a:srgbClr val="FFFFFF"/>
                  </a:gs>
                  <a:gs pos="100000">
                    <a:srgbClr val="FFFFFF"/>
                  </a:gs>
                </a:gsLst>
                <a:lin ang="2700000" scaled="1"/>
              </a:gradFill>
              <a:ln>
                <a:noFill/>
              </a:ln>
              <a:extLst>
                <a:ext uri="{91240B29-F687-4F45-9708-019B960494DF}">
                  <a14:hiddenLine xmlns:a14="http://schemas.microsoft.com/office/drawing/2010/main" w="25400" cap="flat" cmpd="sng">
                    <a:solidFill>
                      <a:srgbClr val="395E8A"/>
                    </a:solidFill>
                    <a:round/>
                    <a:headEnd/>
                    <a:tailEnd/>
                  </a14:hiddenLine>
                </a:ext>
              </a:extLst>
            </p:spPr>
            <p:txBody>
              <a:bodyPr anchor="ctr"/>
              <a:lstStyle/>
              <a:p>
                <a:pPr algn="ctr"/>
                <a:endParaRPr lang="zh-CN" altLang="zh-CN" sz="1600">
                  <a:solidFill>
                    <a:srgbClr val="FFFFFF"/>
                  </a:solidFill>
                  <a:latin typeface="宋体" pitchFamily="2" charset="-122"/>
                  <a:sym typeface="宋体" pitchFamily="2" charset="-122"/>
                </a:endParaRPr>
              </a:p>
            </p:txBody>
          </p:sp>
          <p:sp>
            <p:nvSpPr>
              <p:cNvPr id="19" name="椭圆 25"/>
              <p:cNvSpPr>
                <a:spLocks noChangeArrowheads="1"/>
              </p:cNvSpPr>
              <p:nvPr/>
            </p:nvSpPr>
            <p:spPr bwMode="auto">
              <a:xfrm>
                <a:off x="196166" y="198870"/>
                <a:ext cx="1153784" cy="1153784"/>
              </a:xfrm>
              <a:prstGeom prst="ellipse">
                <a:avLst/>
              </a:prstGeom>
              <a:solidFill>
                <a:schemeClr val="bg1"/>
              </a:solidFill>
              <a:ln>
                <a:noFill/>
              </a:ln>
              <a:extLst>
                <a:ext uri="{91240B29-F687-4F45-9708-019B960494DF}">
                  <a14:hiddenLine xmlns:a14="http://schemas.microsoft.com/office/drawing/2010/main" w="25400" cap="flat" cmpd="sng">
                    <a:solidFill>
                      <a:srgbClr val="395E8A"/>
                    </a:solidFill>
                    <a:round/>
                    <a:headEnd/>
                    <a:tailEnd/>
                  </a14:hiddenLine>
                </a:ext>
              </a:extLst>
            </p:spPr>
            <p:txBody>
              <a:bodyPr anchor="ctr"/>
              <a:lstStyle/>
              <a:p>
                <a:pPr algn="ctr"/>
                <a:r>
                  <a:rPr lang="zh-CN" altLang="en-US" sz="2800" dirty="0" smtClean="0">
                    <a:latin typeface="宋体" pitchFamily="2" charset="-122"/>
                    <a:sym typeface="宋体" pitchFamily="2" charset="-122"/>
                  </a:rPr>
                  <a:t>任</a:t>
                </a:r>
                <a:endParaRPr lang="zh-CN" altLang="zh-CN" sz="2800" dirty="0">
                  <a:latin typeface="宋体" pitchFamily="2" charset="-122"/>
                  <a:sym typeface="宋体" pitchFamily="2" charset="-122"/>
                </a:endParaRPr>
              </a:p>
            </p:txBody>
          </p:sp>
        </p:grpSp>
        <p:sp>
          <p:nvSpPr>
            <p:cNvPr id="14" name="椭圆 27"/>
            <p:cNvSpPr>
              <a:spLocks noChangeArrowheads="1"/>
            </p:cNvSpPr>
            <p:nvPr/>
          </p:nvSpPr>
          <p:spPr bwMode="auto">
            <a:xfrm rot="1267204">
              <a:off x="4797715" y="0"/>
              <a:ext cx="1465786" cy="1436909"/>
            </a:xfrm>
            <a:prstGeom prst="ellipse">
              <a:avLst/>
            </a:prstGeom>
            <a:gradFill rotWithShape="1">
              <a:gsLst>
                <a:gs pos="0">
                  <a:srgbClr val="C63D18"/>
                </a:gs>
                <a:gs pos="1999">
                  <a:srgbClr val="C63D18"/>
                </a:gs>
                <a:gs pos="100000">
                  <a:srgbClr val="FDA403"/>
                </a:gs>
              </a:gsLst>
              <a:lin ang="10800000" scaled="1"/>
            </a:gradFill>
            <a:ln w="25400" cap="flat" cmpd="sng">
              <a:solidFill>
                <a:srgbClr val="E59609"/>
              </a:solidFill>
              <a:round/>
              <a:headEnd/>
              <a:tailEnd/>
            </a:ln>
          </p:spPr>
          <p:txBody>
            <a:bodyPr anchor="ctr"/>
            <a:lstStyle/>
            <a:p>
              <a:pPr algn="ctr"/>
              <a:r>
                <a:rPr lang="zh-CN" altLang="en-US" sz="2400" dirty="0" smtClean="0">
                  <a:solidFill>
                    <a:srgbClr val="FFFFFF"/>
                  </a:solidFill>
                  <a:latin typeface="宋体" pitchFamily="2" charset="-122"/>
                  <a:sym typeface="宋体" pitchFamily="2" charset="-122"/>
                </a:rPr>
                <a:t>型</a:t>
              </a:r>
              <a:endParaRPr lang="zh-CN" altLang="zh-CN" sz="2400" dirty="0">
                <a:solidFill>
                  <a:srgbClr val="FFFFFF"/>
                </a:solidFill>
                <a:latin typeface="宋体" pitchFamily="2" charset="-122"/>
                <a:sym typeface="宋体" pitchFamily="2" charset="-122"/>
              </a:endParaRPr>
            </a:p>
          </p:txBody>
        </p:sp>
        <p:sp>
          <p:nvSpPr>
            <p:cNvPr id="11" name="椭圆 31"/>
            <p:cNvSpPr>
              <a:spLocks noChangeArrowheads="1"/>
            </p:cNvSpPr>
            <p:nvPr/>
          </p:nvSpPr>
          <p:spPr bwMode="auto">
            <a:xfrm rot="1267204">
              <a:off x="3184472" y="5482"/>
              <a:ext cx="1465786" cy="1436909"/>
            </a:xfrm>
            <a:prstGeom prst="ellipse">
              <a:avLst/>
            </a:prstGeom>
            <a:gradFill rotWithShape="1">
              <a:gsLst>
                <a:gs pos="0">
                  <a:srgbClr val="0070C0"/>
                </a:gs>
                <a:gs pos="1999">
                  <a:srgbClr val="0070C0"/>
                </a:gs>
                <a:gs pos="100000">
                  <a:srgbClr val="00B0F0"/>
                </a:gs>
              </a:gsLst>
              <a:lin ang="10800000" scaled="1"/>
            </a:gradFill>
            <a:ln w="25400" cap="flat" cmpd="sng">
              <a:solidFill>
                <a:srgbClr val="0070C0"/>
              </a:solidFill>
              <a:round/>
              <a:headEnd/>
              <a:tailEnd/>
            </a:ln>
          </p:spPr>
          <p:txBody>
            <a:bodyPr anchor="ctr"/>
            <a:lstStyle/>
            <a:p>
              <a:pPr algn="ctr"/>
              <a:r>
                <a:rPr lang="zh-CN" altLang="en-US" sz="2400" dirty="0">
                  <a:solidFill>
                    <a:srgbClr val="FFFFFF"/>
                  </a:solidFill>
                  <a:latin typeface="宋体" pitchFamily="2" charset="-122"/>
                  <a:sym typeface="宋体" pitchFamily="2" charset="-122"/>
                </a:rPr>
                <a:t>模</a:t>
              </a:r>
              <a:endParaRPr lang="zh-CN" altLang="zh-CN" sz="2400" dirty="0">
                <a:solidFill>
                  <a:srgbClr val="FFFFFF"/>
                </a:solidFill>
                <a:latin typeface="宋体" pitchFamily="2" charset="-122"/>
                <a:sym typeface="宋体" pitchFamily="2" charset="-122"/>
              </a:endParaRPr>
            </a:p>
          </p:txBody>
        </p:sp>
        <p:sp>
          <p:nvSpPr>
            <p:cNvPr id="7" name="TextBox 34"/>
            <p:cNvSpPr>
              <a:spLocks noChangeArrowheads="1"/>
            </p:cNvSpPr>
            <p:nvPr/>
          </p:nvSpPr>
          <p:spPr bwMode="auto">
            <a:xfrm>
              <a:off x="89320" y="564740"/>
              <a:ext cx="1301751" cy="1138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endParaRPr lang="zh-CN" altLang="en-US" dirty="0"/>
            </a:p>
          </p:txBody>
        </p:sp>
        <p:sp>
          <p:nvSpPr>
            <p:cNvPr id="8" name="TextBox 35"/>
            <p:cNvSpPr>
              <a:spLocks noChangeArrowheads="1"/>
            </p:cNvSpPr>
            <p:nvPr/>
          </p:nvSpPr>
          <p:spPr bwMode="auto">
            <a:xfrm>
              <a:off x="1634212" y="559628"/>
              <a:ext cx="1301751" cy="1138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endParaRPr lang="zh-CN" altLang="en-US" dirty="0"/>
            </a:p>
          </p:txBody>
        </p:sp>
        <p:sp>
          <p:nvSpPr>
            <p:cNvPr id="9" name="TextBox 36"/>
            <p:cNvSpPr>
              <a:spLocks noChangeArrowheads="1"/>
            </p:cNvSpPr>
            <p:nvPr/>
          </p:nvSpPr>
          <p:spPr bwMode="auto">
            <a:xfrm>
              <a:off x="3273513" y="559628"/>
              <a:ext cx="1301751" cy="1138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endParaRPr lang="zh-CN" altLang="en-US" dirty="0"/>
            </a:p>
          </p:txBody>
        </p:sp>
        <p:sp>
          <p:nvSpPr>
            <p:cNvPr id="10" name="TextBox 37"/>
            <p:cNvSpPr>
              <a:spLocks noChangeArrowheads="1"/>
            </p:cNvSpPr>
            <p:nvPr/>
          </p:nvSpPr>
          <p:spPr bwMode="auto">
            <a:xfrm>
              <a:off x="4887763" y="559628"/>
              <a:ext cx="1301751" cy="1138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endParaRPr lang="zh-CN" altLang="en-US" dirty="0"/>
            </a:p>
          </p:txBody>
        </p:sp>
      </p:grpSp>
      <p:graphicFrame>
        <p:nvGraphicFramePr>
          <p:cNvPr id="24" name="图示 23"/>
          <p:cNvGraphicFramePr/>
          <p:nvPr>
            <p:extLst>
              <p:ext uri="{D42A27DB-BD31-4B8C-83A1-F6EECF244321}">
                <p14:modId xmlns:p14="http://schemas.microsoft.com/office/powerpoint/2010/main" val="335903583"/>
              </p:ext>
            </p:extLst>
          </p:nvPr>
        </p:nvGraphicFramePr>
        <p:xfrm>
          <a:off x="3134444" y="2039684"/>
          <a:ext cx="3453779" cy="20560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5" name="Text Box 6"/>
          <p:cNvSpPr txBox="1">
            <a:spLocks noChangeArrowheads="1"/>
          </p:cNvSpPr>
          <p:nvPr/>
        </p:nvSpPr>
        <p:spPr bwMode="auto">
          <a:xfrm>
            <a:off x="57461" y="3552825"/>
            <a:ext cx="276550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zh-CN" altLang="en-US" sz="2000" b="1" dirty="0" smtClean="0">
                <a:latin typeface="Arial" pitchFamily="34" charset="0"/>
                <a:ea typeface="宋体" pitchFamily="2" charset="-122"/>
              </a:rPr>
              <a:t>关注</a:t>
            </a:r>
            <a:r>
              <a:rPr lang="zh-CN" altLang="en-US" sz="2000" b="1" dirty="0">
                <a:latin typeface="Arial" pitchFamily="34" charset="0"/>
                <a:ea typeface="宋体" pitchFamily="2" charset="-122"/>
              </a:rPr>
              <a:t>每个学生健康心理</a:t>
            </a:r>
          </a:p>
        </p:txBody>
      </p:sp>
      <p:sp>
        <p:nvSpPr>
          <p:cNvPr id="26" name="Text Box 7"/>
          <p:cNvSpPr txBox="1">
            <a:spLocks noChangeArrowheads="1"/>
          </p:cNvSpPr>
          <p:nvPr/>
        </p:nvSpPr>
        <p:spPr bwMode="auto">
          <a:xfrm>
            <a:off x="1280557" y="2747703"/>
            <a:ext cx="224933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zh-CN" altLang="en-US" sz="2000" b="1" dirty="0" smtClean="0">
                <a:latin typeface="Arial" pitchFamily="34" charset="0"/>
                <a:ea typeface="宋体" pitchFamily="2" charset="-122"/>
              </a:rPr>
              <a:t>高危</a:t>
            </a:r>
            <a:r>
              <a:rPr lang="zh-CN" altLang="en-US" sz="2000" b="1" dirty="0">
                <a:latin typeface="Arial" pitchFamily="34" charset="0"/>
                <a:ea typeface="宋体" pitchFamily="2" charset="-122"/>
              </a:rPr>
              <a:t>学生重点辅导</a:t>
            </a:r>
          </a:p>
        </p:txBody>
      </p:sp>
      <p:sp>
        <p:nvSpPr>
          <p:cNvPr id="27" name="矩形 26"/>
          <p:cNvSpPr/>
          <p:nvPr/>
        </p:nvSpPr>
        <p:spPr>
          <a:xfrm>
            <a:off x="893240" y="2019562"/>
            <a:ext cx="3438762" cy="369332"/>
          </a:xfrm>
          <a:prstGeom prst="rect">
            <a:avLst/>
          </a:prstGeom>
        </p:spPr>
        <p:txBody>
          <a:bodyPr wrap="none">
            <a:spAutoFit/>
          </a:bodyPr>
          <a:lstStyle/>
          <a:p>
            <a:r>
              <a:rPr lang="zh-CN" altLang="en-US" b="1" dirty="0">
                <a:latin typeface="Arial" pitchFamily="34" charset="0"/>
                <a:ea typeface="宋体" pitchFamily="2" charset="-122"/>
              </a:rPr>
              <a:t>个别心理障碍学生的转介与治疗</a:t>
            </a:r>
            <a:endParaRPr lang="zh-CN" altLang="en-US" dirty="0"/>
          </a:p>
        </p:txBody>
      </p:sp>
      <p:sp>
        <p:nvSpPr>
          <p:cNvPr id="28" name="矩形 27"/>
          <p:cNvSpPr/>
          <p:nvPr/>
        </p:nvSpPr>
        <p:spPr>
          <a:xfrm>
            <a:off x="5474058" y="2019561"/>
            <a:ext cx="1114408" cy="369332"/>
          </a:xfrm>
          <a:prstGeom prst="rect">
            <a:avLst/>
          </a:prstGeom>
        </p:spPr>
        <p:txBody>
          <a:bodyPr wrap="none">
            <a:spAutoFit/>
          </a:bodyPr>
          <a:lstStyle/>
          <a:p>
            <a:r>
              <a:rPr lang="zh-CN" altLang="en-US" b="1" dirty="0" smtClean="0">
                <a:latin typeface="Arial" pitchFamily="34" charset="0"/>
                <a:ea typeface="宋体" pitchFamily="2" charset="-122"/>
              </a:rPr>
              <a:t>特殊学生</a:t>
            </a:r>
            <a:endParaRPr lang="zh-CN" altLang="en-US" dirty="0"/>
          </a:p>
        </p:txBody>
      </p:sp>
      <p:sp>
        <p:nvSpPr>
          <p:cNvPr id="29" name="矩形 28"/>
          <p:cNvSpPr/>
          <p:nvPr/>
        </p:nvSpPr>
        <p:spPr>
          <a:xfrm>
            <a:off x="6027966" y="2747703"/>
            <a:ext cx="1579278" cy="369332"/>
          </a:xfrm>
          <a:prstGeom prst="rect">
            <a:avLst/>
          </a:prstGeom>
        </p:spPr>
        <p:txBody>
          <a:bodyPr wrap="none">
            <a:spAutoFit/>
          </a:bodyPr>
          <a:lstStyle/>
          <a:p>
            <a:r>
              <a:rPr lang="zh-CN" altLang="en-US" b="1" dirty="0" smtClean="0">
                <a:latin typeface="Arial" pitchFamily="34" charset="0"/>
                <a:ea typeface="宋体" pitchFamily="2" charset="-122"/>
              </a:rPr>
              <a:t>特殊事件涉及</a:t>
            </a:r>
            <a:endParaRPr lang="zh-CN" altLang="en-US" dirty="0"/>
          </a:p>
        </p:txBody>
      </p:sp>
      <p:sp>
        <p:nvSpPr>
          <p:cNvPr id="30" name="矩形 29"/>
          <p:cNvSpPr/>
          <p:nvPr/>
        </p:nvSpPr>
        <p:spPr>
          <a:xfrm>
            <a:off x="6868489" y="3575909"/>
            <a:ext cx="1114408" cy="369332"/>
          </a:xfrm>
          <a:prstGeom prst="rect">
            <a:avLst/>
          </a:prstGeom>
        </p:spPr>
        <p:txBody>
          <a:bodyPr wrap="none">
            <a:spAutoFit/>
          </a:bodyPr>
          <a:lstStyle/>
          <a:p>
            <a:r>
              <a:rPr lang="zh-CN" altLang="en-US" b="1" dirty="0">
                <a:latin typeface="Arial" pitchFamily="34" charset="0"/>
                <a:ea typeface="宋体" pitchFamily="2" charset="-122"/>
              </a:rPr>
              <a:t>全体学生</a:t>
            </a:r>
            <a:endParaRPr lang="zh-CN" altLang="en-US" dirty="0"/>
          </a:p>
        </p:txBody>
      </p:sp>
      <p:sp>
        <p:nvSpPr>
          <p:cNvPr id="31" name="上箭头 30"/>
          <p:cNvSpPr/>
          <p:nvPr/>
        </p:nvSpPr>
        <p:spPr>
          <a:xfrm>
            <a:off x="6732240" y="3219822"/>
            <a:ext cx="288032" cy="309996"/>
          </a:xfrm>
          <a:prstGeom prst="upArrow">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上箭头 31"/>
          <p:cNvSpPr/>
          <p:nvPr/>
        </p:nvSpPr>
        <p:spPr>
          <a:xfrm>
            <a:off x="6031262" y="2388893"/>
            <a:ext cx="278992" cy="316041"/>
          </a:xfrm>
          <a:prstGeom prst="upArrow">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6732240" y="4119059"/>
            <a:ext cx="1008112" cy="854765"/>
          </a:xfrm>
          <a:prstGeom prst="ellipse">
            <a:avLst/>
          </a:prstGeom>
          <a:ln>
            <a:solidFill>
              <a:srgbClr val="FF0066"/>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2800" dirty="0"/>
              <a:t>德育</a:t>
            </a:r>
          </a:p>
        </p:txBody>
      </p:sp>
      <p:sp>
        <p:nvSpPr>
          <p:cNvPr id="35" name="椭圆 34"/>
          <p:cNvSpPr/>
          <p:nvPr/>
        </p:nvSpPr>
        <p:spPr>
          <a:xfrm>
            <a:off x="1552327" y="4119060"/>
            <a:ext cx="1073242" cy="830641"/>
          </a:xfrm>
          <a:prstGeom prst="ellipse">
            <a:avLst/>
          </a:prstGeom>
          <a:ln>
            <a:solidFill>
              <a:srgbClr val="FF0066"/>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2800" dirty="0" smtClean="0"/>
              <a:t>心理</a:t>
            </a:r>
            <a:endParaRPr lang="zh-CN" altLang="en-US" sz="2800" dirty="0"/>
          </a:p>
        </p:txBody>
      </p:sp>
      <p:sp>
        <p:nvSpPr>
          <p:cNvPr id="36" name="上箭头标注 35"/>
          <p:cNvSpPr/>
          <p:nvPr/>
        </p:nvSpPr>
        <p:spPr>
          <a:xfrm>
            <a:off x="3940034" y="4119059"/>
            <a:ext cx="1800200" cy="685800"/>
          </a:xfrm>
          <a:prstGeom prst="upArrowCallout">
            <a:avLst/>
          </a:prstGeom>
          <a:ln>
            <a:solidFill>
              <a:srgbClr val="FF0066"/>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3200" dirty="0" smtClean="0"/>
              <a:t>班主任</a:t>
            </a:r>
            <a:endParaRPr lang="zh-CN" altLang="en-US" sz="3200" dirty="0"/>
          </a:p>
        </p:txBody>
      </p:sp>
      <p:sp>
        <p:nvSpPr>
          <p:cNvPr id="5" name="椭圆 4"/>
          <p:cNvSpPr/>
          <p:nvPr/>
        </p:nvSpPr>
        <p:spPr>
          <a:xfrm>
            <a:off x="3923928" y="958740"/>
            <a:ext cx="1872208" cy="86275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zh-CN" altLang="en-US" sz="2000" dirty="0" smtClean="0">
                <a:latin typeface="微软雅黑" pitchFamily="34" charset="-122"/>
                <a:ea typeface="微软雅黑" pitchFamily="34" charset="-122"/>
              </a:rPr>
              <a:t>“处突”和善后</a:t>
            </a:r>
            <a:endParaRPr lang="zh-CN" altLang="en-US" sz="2000" dirty="0">
              <a:latin typeface="微软雅黑" pitchFamily="34" charset="-122"/>
              <a:ea typeface="微软雅黑" pitchFamily="34" charset="-122"/>
            </a:endParaRPr>
          </a:p>
        </p:txBody>
      </p:sp>
      <p:sp>
        <p:nvSpPr>
          <p:cNvPr id="34" name="上箭头 33"/>
          <p:cNvSpPr/>
          <p:nvPr/>
        </p:nvSpPr>
        <p:spPr>
          <a:xfrm>
            <a:off x="3242282" y="2355726"/>
            <a:ext cx="288032" cy="391977"/>
          </a:xfrm>
          <a:prstGeom prst="upArrow">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上箭头 36"/>
          <p:cNvSpPr/>
          <p:nvPr/>
        </p:nvSpPr>
        <p:spPr>
          <a:xfrm>
            <a:off x="2450880" y="3147813"/>
            <a:ext cx="288032" cy="343343"/>
          </a:xfrm>
          <a:prstGeom prst="upArrow">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6"/>
          <p:cNvSpPr>
            <a:spLocks noChangeArrowheads="1"/>
          </p:cNvSpPr>
          <p:nvPr/>
        </p:nvSpPr>
        <p:spPr bwMode="auto">
          <a:xfrm>
            <a:off x="0" y="0"/>
            <a:ext cx="9144000" cy="431800"/>
          </a:xfrm>
          <a:prstGeom prst="rect">
            <a:avLst/>
          </a:prstGeom>
          <a:solidFill>
            <a:srgbClr val="5C3F41"/>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40" name="矩形 1"/>
          <p:cNvSpPr>
            <a:spLocks noChangeArrowheads="1"/>
          </p:cNvSpPr>
          <p:nvPr/>
        </p:nvSpPr>
        <p:spPr bwMode="auto">
          <a:xfrm>
            <a:off x="0" y="431800"/>
            <a:ext cx="9163250" cy="45719"/>
          </a:xfrm>
          <a:prstGeom prst="rect">
            <a:avLst/>
          </a:prstGeom>
          <a:solidFill>
            <a:srgbClr val="FF9500"/>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41" name="矩形 3"/>
          <p:cNvSpPr>
            <a:spLocks noChangeArrowheads="1"/>
          </p:cNvSpPr>
          <p:nvPr/>
        </p:nvSpPr>
        <p:spPr bwMode="auto">
          <a:xfrm>
            <a:off x="4601284" y="0"/>
            <a:ext cx="1138950" cy="431800"/>
          </a:xfrm>
          <a:prstGeom prst="rect">
            <a:avLst/>
          </a:prstGeom>
          <a:noFill/>
          <a:ln>
            <a:noFill/>
          </a:ln>
          <a:extLst/>
        </p:spPr>
        <p:txBody>
          <a:bodyPr anchor="ctr"/>
          <a:lstStyle/>
          <a:p>
            <a:pPr algn="ctr"/>
            <a:r>
              <a:rPr lang="zh-CN" altLang="en-US" sz="1600" dirty="0">
                <a:solidFill>
                  <a:srgbClr val="FFFFFF"/>
                </a:solidFill>
                <a:latin typeface="微软雅黑" pitchFamily="34" charset="-122"/>
                <a:ea typeface="微软雅黑" pitchFamily="34" charset="-122"/>
                <a:sym typeface="微软雅黑" pitchFamily="34" charset="-122"/>
              </a:rPr>
              <a:t>基础知识</a:t>
            </a:r>
            <a:endParaRPr lang="zh-CN" altLang="zh-CN" sz="1600" dirty="0">
              <a:solidFill>
                <a:srgbClr val="FFFFFF"/>
              </a:solidFill>
              <a:latin typeface="微软雅黑" pitchFamily="34" charset="-122"/>
              <a:ea typeface="微软雅黑" pitchFamily="34" charset="-122"/>
              <a:sym typeface="微软雅黑" pitchFamily="34" charset="-122"/>
            </a:endParaRPr>
          </a:p>
        </p:txBody>
      </p:sp>
      <p:sp>
        <p:nvSpPr>
          <p:cNvPr id="42" name="矩形 3"/>
          <p:cNvSpPr>
            <a:spLocks noChangeArrowheads="1"/>
          </p:cNvSpPr>
          <p:nvPr/>
        </p:nvSpPr>
        <p:spPr bwMode="auto">
          <a:xfrm>
            <a:off x="7968606" y="0"/>
            <a:ext cx="1026147" cy="431800"/>
          </a:xfrm>
          <a:prstGeom prst="rect">
            <a:avLst/>
          </a:prstGeom>
          <a:solidFill>
            <a:srgbClr val="FF9500"/>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r>
              <a:rPr lang="zh-CN" altLang="en-US" sz="1600" dirty="0">
                <a:solidFill>
                  <a:srgbClr val="FFFFFF"/>
                </a:solidFill>
                <a:latin typeface="微软雅黑" pitchFamily="34" charset="-122"/>
                <a:ea typeface="微软雅黑" pitchFamily="34" charset="-122"/>
                <a:sym typeface="微软雅黑" pitchFamily="34" charset="-122"/>
              </a:rPr>
              <a:t>善后预防</a:t>
            </a:r>
            <a:endParaRPr lang="zh-CN" altLang="zh-CN" sz="1600" dirty="0">
              <a:solidFill>
                <a:srgbClr val="FFFFFF"/>
              </a:solidFill>
              <a:latin typeface="微软雅黑" pitchFamily="34" charset="-122"/>
              <a:ea typeface="微软雅黑" pitchFamily="34" charset="-122"/>
              <a:sym typeface="微软雅黑" pitchFamily="34" charset="-122"/>
            </a:endParaRPr>
          </a:p>
        </p:txBody>
      </p:sp>
      <p:sp>
        <p:nvSpPr>
          <p:cNvPr id="43" name="矩形 3"/>
          <p:cNvSpPr>
            <a:spLocks noChangeArrowheads="1"/>
          </p:cNvSpPr>
          <p:nvPr/>
        </p:nvSpPr>
        <p:spPr bwMode="auto">
          <a:xfrm>
            <a:off x="6905220" y="0"/>
            <a:ext cx="1074828" cy="431800"/>
          </a:xfrm>
          <a:prstGeom prst="rect">
            <a:avLst/>
          </a:prstGeom>
          <a:noFill/>
          <a:ln>
            <a:noFill/>
          </a:ln>
          <a:extLst/>
        </p:spPr>
        <p:txBody>
          <a:bodyPr anchor="ctr"/>
          <a:lstStyle/>
          <a:p>
            <a:pPr algn="ctr"/>
            <a:r>
              <a:rPr lang="zh-CN" altLang="en-US" sz="1600" dirty="0">
                <a:solidFill>
                  <a:srgbClr val="FFFFFF"/>
                </a:solidFill>
                <a:latin typeface="微软雅黑" pitchFamily="34" charset="-122"/>
                <a:ea typeface="微软雅黑" pitchFamily="34" charset="-122"/>
                <a:sym typeface="微软雅黑" pitchFamily="34" charset="-122"/>
              </a:rPr>
              <a:t>处理方法</a:t>
            </a:r>
            <a:endParaRPr lang="zh-CN" altLang="zh-CN" sz="1600" dirty="0">
              <a:solidFill>
                <a:srgbClr val="FFFFFF"/>
              </a:solidFill>
              <a:latin typeface="微软雅黑" pitchFamily="34" charset="-122"/>
              <a:ea typeface="微软雅黑" pitchFamily="34" charset="-122"/>
              <a:sym typeface="微软雅黑" pitchFamily="34" charset="-122"/>
            </a:endParaRPr>
          </a:p>
        </p:txBody>
      </p:sp>
      <p:sp>
        <p:nvSpPr>
          <p:cNvPr id="44" name="矩形 3"/>
          <p:cNvSpPr>
            <a:spLocks noChangeArrowheads="1"/>
          </p:cNvSpPr>
          <p:nvPr/>
        </p:nvSpPr>
        <p:spPr bwMode="auto">
          <a:xfrm>
            <a:off x="5740234" y="0"/>
            <a:ext cx="1164986" cy="431800"/>
          </a:xfrm>
          <a:prstGeom prst="rect">
            <a:avLst/>
          </a:prstGeom>
          <a:noFill/>
          <a:ln>
            <a:noFill/>
          </a:ln>
          <a:extLst/>
        </p:spPr>
        <p:txBody>
          <a:bodyPr anchor="ctr"/>
          <a:lstStyle/>
          <a:p>
            <a:pPr algn="ctr"/>
            <a:r>
              <a:rPr lang="zh-CN" altLang="en-US" sz="1600" dirty="0">
                <a:solidFill>
                  <a:srgbClr val="FFFFFF"/>
                </a:solidFill>
                <a:latin typeface="微软雅黑" pitchFamily="34" charset="-122"/>
                <a:ea typeface="微软雅黑" pitchFamily="34" charset="-122"/>
                <a:sym typeface="微软雅黑" pitchFamily="34" charset="-122"/>
              </a:rPr>
              <a:t>处理原则</a:t>
            </a:r>
            <a:endParaRPr lang="zh-CN" altLang="zh-CN" sz="1600" dirty="0">
              <a:solidFill>
                <a:srgbClr val="FFFFFF"/>
              </a:solidFill>
              <a:latin typeface="微软雅黑" pitchFamily="34" charset="-122"/>
              <a:ea typeface="微软雅黑" pitchFamily="34" charset="-122"/>
              <a:sym typeface="微软雅黑" pitchFamily="34" charset="-122"/>
            </a:endParaRPr>
          </a:p>
        </p:txBody>
      </p:sp>
      <p:sp>
        <p:nvSpPr>
          <p:cNvPr id="45" name="椭圆 19"/>
          <p:cNvSpPr>
            <a:spLocks noChangeArrowheads="1"/>
          </p:cNvSpPr>
          <p:nvPr/>
        </p:nvSpPr>
        <p:spPr bwMode="auto">
          <a:xfrm>
            <a:off x="270646" y="36512"/>
            <a:ext cx="358775" cy="358775"/>
          </a:xfrm>
          <a:prstGeom prst="ellipse">
            <a:avLst/>
          </a:prstGeom>
          <a:solidFill>
            <a:srgbClr val="FFFFFF">
              <a:alpha val="34000"/>
            </a:srgbClr>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46" name="五边形 44"/>
          <p:cNvSpPr>
            <a:spLocks noChangeArrowheads="1"/>
          </p:cNvSpPr>
          <p:nvPr/>
        </p:nvSpPr>
        <p:spPr bwMode="auto">
          <a:xfrm>
            <a:off x="0" y="734506"/>
            <a:ext cx="513976" cy="448469"/>
          </a:xfrm>
          <a:prstGeom prst="homePlate">
            <a:avLst>
              <a:gd name="adj" fmla="val 31983"/>
            </a:avLst>
          </a:prstGeom>
          <a:solidFill>
            <a:schemeClr val="bg1">
              <a:lumMod val="65000"/>
            </a:schemeClr>
          </a:solidFill>
          <a:ln>
            <a:noFill/>
          </a:ln>
          <a:extLst/>
        </p:spPr>
        <p:txBody>
          <a:bodyPr anchor="ctr"/>
          <a:lstStyle/>
          <a:p>
            <a:pPr algn="ctr"/>
            <a:endParaRPr lang="zh-CN" altLang="zh-CN">
              <a:solidFill>
                <a:srgbClr val="FFFFFF"/>
              </a:solidFill>
              <a:latin typeface="宋体" pitchFamily="2" charset="-122"/>
              <a:sym typeface="宋体" pitchFamily="2" charset="-122"/>
            </a:endParaRPr>
          </a:p>
        </p:txBody>
      </p:sp>
    </p:spTree>
    <p:extLst>
      <p:ext uri="{BB962C8B-B14F-4D97-AF65-F5344CB8AC3E}">
        <p14:creationId xmlns:p14="http://schemas.microsoft.com/office/powerpoint/2010/main" val="8499670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keymarkbrand.com/qimeipinpai/capturing690x320-3.jpg"/>
          <p:cNvPicPr>
            <a:picLocks noChangeAspect="1" noChangeArrowheads="1"/>
          </p:cNvPicPr>
          <p:nvPr/>
        </p:nvPicPr>
        <p:blipFill rotWithShape="1">
          <a:blip r:embed="rId2">
            <a:extLst>
              <a:ext uri="{28A0092B-C50C-407E-A947-70E740481C1C}">
                <a14:useLocalDpi xmlns:a14="http://schemas.microsoft.com/office/drawing/2010/main" val="0"/>
              </a:ext>
            </a:extLst>
          </a:blip>
          <a:srcRect l="19027" r="20798"/>
          <a:stretch/>
        </p:blipFill>
        <p:spPr bwMode="auto">
          <a:xfrm>
            <a:off x="2333119" y="1194596"/>
            <a:ext cx="4392488" cy="3700382"/>
          </a:xfrm>
          <a:prstGeom prst="rect">
            <a:avLst/>
          </a:prstGeom>
          <a:noFill/>
          <a:extLst>
            <a:ext uri="{909E8E84-426E-40DD-AFC4-6F175D3DCCD1}">
              <a14:hiddenFill xmlns:a14="http://schemas.microsoft.com/office/drawing/2010/main">
                <a:solidFill>
                  <a:srgbClr val="FFFFFF"/>
                </a:solidFill>
              </a14:hiddenFill>
            </a:ext>
          </a:extLst>
        </p:spPr>
      </p:pic>
      <p:sp>
        <p:nvSpPr>
          <p:cNvPr id="2" name="线形标注 1 1"/>
          <p:cNvSpPr/>
          <p:nvPr/>
        </p:nvSpPr>
        <p:spPr>
          <a:xfrm>
            <a:off x="1108983" y="1155863"/>
            <a:ext cx="1224136" cy="848822"/>
          </a:xfrm>
          <a:prstGeom prst="borderCallout1">
            <a:avLst>
              <a:gd name="adj1" fmla="val 68501"/>
              <a:gd name="adj2" fmla="val 99604"/>
              <a:gd name="adj3" fmla="val 70004"/>
              <a:gd name="adj4" fmla="val 257440"/>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2400" dirty="0" smtClean="0"/>
              <a:t>12</a:t>
            </a:r>
            <a:r>
              <a:rPr lang="zh-CN" altLang="en-US" sz="2400" dirty="0" smtClean="0"/>
              <a:t>项关键任务</a:t>
            </a:r>
            <a:endParaRPr lang="zh-CN" altLang="en-US" sz="2400" dirty="0"/>
          </a:p>
        </p:txBody>
      </p:sp>
      <p:sp>
        <p:nvSpPr>
          <p:cNvPr id="4" name="线形标注 1 3"/>
          <p:cNvSpPr/>
          <p:nvPr/>
        </p:nvSpPr>
        <p:spPr>
          <a:xfrm>
            <a:off x="1108983" y="3178849"/>
            <a:ext cx="1224136" cy="848822"/>
          </a:xfrm>
          <a:prstGeom prst="borderCallout1">
            <a:avLst>
              <a:gd name="adj1" fmla="val 68501"/>
              <a:gd name="adj2" fmla="val 99604"/>
              <a:gd name="adj3" fmla="val 44355"/>
              <a:gd name="adj4" fmla="val 256254"/>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2400" dirty="0" smtClean="0"/>
              <a:t>9</a:t>
            </a:r>
            <a:r>
              <a:rPr lang="zh-CN" altLang="en-US" sz="2400" dirty="0" smtClean="0"/>
              <a:t>项核心素养</a:t>
            </a:r>
            <a:endParaRPr lang="zh-CN" altLang="en-US" sz="2400" dirty="0"/>
          </a:p>
        </p:txBody>
      </p:sp>
      <p:sp>
        <p:nvSpPr>
          <p:cNvPr id="5" name="线形标注 1(带边框和强调线) 4"/>
          <p:cNvSpPr/>
          <p:nvPr/>
        </p:nvSpPr>
        <p:spPr>
          <a:xfrm>
            <a:off x="6952268" y="1155862"/>
            <a:ext cx="1285507" cy="848822"/>
          </a:xfrm>
          <a:prstGeom prst="accentBorderCallout1">
            <a:avLst>
              <a:gd name="adj1" fmla="val 18750"/>
              <a:gd name="adj2" fmla="val -8333"/>
              <a:gd name="adj3" fmla="val 62484"/>
              <a:gd name="adj4" fmla="val -16704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zh-CN" altLang="en-US" sz="2400" dirty="0"/>
              <a:t>突发事件处理</a:t>
            </a:r>
          </a:p>
        </p:txBody>
      </p:sp>
      <p:sp>
        <p:nvSpPr>
          <p:cNvPr id="9" name="线形标注 1(带边框和强调线) 8"/>
          <p:cNvSpPr/>
          <p:nvPr/>
        </p:nvSpPr>
        <p:spPr>
          <a:xfrm>
            <a:off x="6725607" y="2230682"/>
            <a:ext cx="1800199" cy="2664296"/>
          </a:xfrm>
          <a:prstGeom prst="accentBorderCallout1">
            <a:avLst>
              <a:gd name="adj1" fmla="val 45962"/>
              <a:gd name="adj2" fmla="val -10591"/>
              <a:gd name="adj3" fmla="val 33697"/>
              <a:gd name="adj4" fmla="val -129158"/>
            </a:avLst>
          </a:prstGeom>
        </p:spPr>
        <p:style>
          <a:lnRef idx="2">
            <a:schemeClr val="accent2"/>
          </a:lnRef>
          <a:fillRef idx="1">
            <a:schemeClr val="lt1"/>
          </a:fillRef>
          <a:effectRef idx="0">
            <a:schemeClr val="accent2"/>
          </a:effectRef>
          <a:fontRef idx="minor">
            <a:schemeClr val="dk1"/>
          </a:fontRef>
        </p:style>
        <p:txBody>
          <a:bodyPr rtlCol="0" anchor="ctr"/>
          <a:lstStyle/>
          <a:p>
            <a:r>
              <a:rPr lang="zh-CN" altLang="en-US" sz="2000" dirty="0">
                <a:solidFill>
                  <a:srgbClr val="FF0000"/>
                </a:solidFill>
                <a:latin typeface="微软雅黑" panose="020B0503020204020204" pitchFamily="34" charset="-122"/>
                <a:ea typeface="微软雅黑" panose="020B0503020204020204" pitchFamily="34" charset="-122"/>
              </a:rPr>
              <a:t>核心</a:t>
            </a:r>
            <a:r>
              <a:rPr lang="zh-CN" altLang="en-US" sz="2000" dirty="0" smtClean="0">
                <a:solidFill>
                  <a:srgbClr val="FF0000"/>
                </a:solidFill>
                <a:latin typeface="微软雅黑" panose="020B0503020204020204" pitchFamily="34" charset="-122"/>
                <a:ea typeface="微软雅黑" panose="020B0503020204020204" pitchFamily="34" charset="-122"/>
              </a:rPr>
              <a:t>素养</a:t>
            </a:r>
            <a:endParaRPr lang="en-US" altLang="zh-CN" sz="2000" dirty="0">
              <a:solidFill>
                <a:schemeClr val="tx1"/>
              </a:solidFill>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Ø"/>
            </a:pPr>
            <a:r>
              <a:rPr lang="zh-CN" altLang="en-US" sz="2000" dirty="0">
                <a:solidFill>
                  <a:schemeClr val="tx1"/>
                </a:solidFill>
                <a:latin typeface="微软雅黑" panose="020B0503020204020204" pitchFamily="34" charset="-122"/>
                <a:ea typeface="微软雅黑" panose="020B0503020204020204" pitchFamily="34" charset="-122"/>
              </a:rPr>
              <a:t>应变能力</a:t>
            </a:r>
            <a:endParaRPr lang="en-US" altLang="zh-CN" sz="2000" dirty="0">
              <a:solidFill>
                <a:schemeClr val="tx1"/>
              </a:solidFill>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Ø"/>
            </a:pPr>
            <a:r>
              <a:rPr lang="zh-CN" altLang="en-US" sz="2000" dirty="0">
                <a:solidFill>
                  <a:schemeClr val="tx1"/>
                </a:solidFill>
                <a:latin typeface="微软雅黑" panose="020B0503020204020204" pitchFamily="34" charset="-122"/>
                <a:ea typeface="微软雅黑" panose="020B0503020204020204" pitchFamily="34" charset="-122"/>
              </a:rPr>
              <a:t>责任心</a:t>
            </a:r>
            <a:endParaRPr lang="en-US" altLang="zh-CN" sz="2000" dirty="0">
              <a:solidFill>
                <a:schemeClr val="tx1"/>
              </a:solidFill>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Ø"/>
            </a:pPr>
            <a:r>
              <a:rPr lang="zh-CN" altLang="en-US" sz="2000" dirty="0">
                <a:solidFill>
                  <a:schemeClr val="tx1"/>
                </a:solidFill>
                <a:latin typeface="微软雅黑" panose="020B0503020204020204" pitchFamily="34" charset="-122"/>
                <a:ea typeface="微软雅黑" panose="020B0503020204020204" pitchFamily="34" charset="-122"/>
              </a:rPr>
              <a:t>协调能力</a:t>
            </a:r>
            <a:endParaRPr lang="en-US" altLang="zh-CN" sz="2000" dirty="0">
              <a:solidFill>
                <a:schemeClr val="tx1"/>
              </a:solidFill>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Ø"/>
            </a:pPr>
            <a:r>
              <a:rPr lang="zh-CN" altLang="en-US" sz="2000" dirty="0" smtClean="0">
                <a:solidFill>
                  <a:schemeClr val="tx1"/>
                </a:solidFill>
                <a:latin typeface="微软雅黑" panose="020B0503020204020204" pitchFamily="34" charset="-122"/>
                <a:ea typeface="微软雅黑" panose="020B0503020204020204" pitchFamily="34" charset="-122"/>
              </a:rPr>
              <a:t>信息</a:t>
            </a:r>
            <a:r>
              <a:rPr lang="zh-CN" altLang="en-US" sz="2000" dirty="0">
                <a:solidFill>
                  <a:schemeClr val="tx1"/>
                </a:solidFill>
                <a:latin typeface="微软雅黑" panose="020B0503020204020204" pitchFamily="34" charset="-122"/>
                <a:ea typeface="微软雅黑" panose="020B0503020204020204" pitchFamily="34" charset="-122"/>
              </a:rPr>
              <a:t>搜集与分析</a:t>
            </a:r>
            <a:endParaRPr lang="en-US" altLang="zh-CN" sz="2000" dirty="0">
              <a:solidFill>
                <a:schemeClr val="tx1"/>
              </a:solidFill>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Ø"/>
            </a:pPr>
            <a:r>
              <a:rPr lang="zh-CN" altLang="en-US" sz="2000" dirty="0">
                <a:solidFill>
                  <a:schemeClr val="tx1"/>
                </a:solidFill>
                <a:latin typeface="微软雅黑" panose="020B0503020204020204" pitchFamily="34" charset="-122"/>
                <a:ea typeface="微软雅黑" panose="020B0503020204020204" pitchFamily="34" charset="-122"/>
              </a:rPr>
              <a:t>关爱与尊重</a:t>
            </a:r>
            <a:endParaRPr lang="en-US" altLang="zh-CN" sz="2000" dirty="0">
              <a:solidFill>
                <a:schemeClr val="tx1"/>
              </a:solidFill>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Ø"/>
            </a:pPr>
            <a:r>
              <a:rPr lang="zh-CN" altLang="en-US" sz="2000" dirty="0">
                <a:solidFill>
                  <a:schemeClr val="tx1"/>
                </a:solidFill>
                <a:latin typeface="微软雅黑" panose="020B0503020204020204" pitchFamily="34" charset="-122"/>
                <a:ea typeface="微软雅黑" panose="020B0503020204020204" pitchFamily="34" charset="-122"/>
              </a:rPr>
              <a:t>建立</a:t>
            </a:r>
            <a:r>
              <a:rPr lang="zh-CN" altLang="en-US" sz="2000" dirty="0" smtClean="0">
                <a:solidFill>
                  <a:schemeClr val="tx1"/>
                </a:solidFill>
                <a:latin typeface="微软雅黑" panose="020B0503020204020204" pitchFamily="34" charset="-122"/>
                <a:ea typeface="微软雅黑" panose="020B0503020204020204" pitchFamily="34" charset="-122"/>
              </a:rPr>
              <a:t>信任</a:t>
            </a:r>
            <a:endParaRPr lang="zh-CN" altLang="en-US" sz="2000" dirty="0">
              <a:solidFill>
                <a:schemeClr val="tx1"/>
              </a:solidFill>
              <a:latin typeface="微软雅黑" panose="020B0503020204020204" pitchFamily="34" charset="-122"/>
              <a:ea typeface="微软雅黑" panose="020B0503020204020204" pitchFamily="34" charset="-122"/>
            </a:endParaRPr>
          </a:p>
        </p:txBody>
      </p:sp>
      <p:sp>
        <p:nvSpPr>
          <p:cNvPr id="7" name="椭圆 6"/>
          <p:cNvSpPr/>
          <p:nvPr/>
        </p:nvSpPr>
        <p:spPr>
          <a:xfrm>
            <a:off x="3763836" y="1194595"/>
            <a:ext cx="1152128" cy="702077"/>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sz="2400" dirty="0" smtClean="0"/>
              <a:t>显性</a:t>
            </a:r>
            <a:endParaRPr lang="zh-CN" altLang="en-US" sz="2400" dirty="0"/>
          </a:p>
        </p:txBody>
      </p:sp>
      <p:sp>
        <p:nvSpPr>
          <p:cNvPr id="11" name="椭圆 10"/>
          <p:cNvSpPr/>
          <p:nvPr/>
        </p:nvSpPr>
        <p:spPr>
          <a:xfrm>
            <a:off x="3785112" y="3071790"/>
            <a:ext cx="1152128" cy="702077"/>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sz="2400" dirty="0" smtClean="0"/>
              <a:t>隐性</a:t>
            </a:r>
            <a:endParaRPr lang="zh-CN" altLang="en-US" sz="2400" dirty="0"/>
          </a:p>
        </p:txBody>
      </p:sp>
      <p:sp>
        <p:nvSpPr>
          <p:cNvPr id="14" name="上箭头 13"/>
          <p:cNvSpPr/>
          <p:nvPr/>
        </p:nvSpPr>
        <p:spPr>
          <a:xfrm>
            <a:off x="4118860" y="1935516"/>
            <a:ext cx="484632" cy="987271"/>
          </a:xfrm>
          <a:prstGeom prst="upArrow">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zh-CN" altLang="en-US"/>
          </a:p>
        </p:txBody>
      </p:sp>
      <p:sp>
        <p:nvSpPr>
          <p:cNvPr id="15" name="圆角矩形 14"/>
          <p:cNvSpPr/>
          <p:nvPr/>
        </p:nvSpPr>
        <p:spPr>
          <a:xfrm>
            <a:off x="4937241" y="1788661"/>
            <a:ext cx="1572343" cy="432048"/>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zh-CN" altLang="en-US" sz="2400" dirty="0" smtClean="0">
                <a:latin typeface="微软雅黑" panose="020B0503020204020204" pitchFamily="34" charset="-122"/>
                <a:ea typeface="微软雅黑" panose="020B0503020204020204" pitchFamily="34" charset="-122"/>
              </a:rPr>
              <a:t>应对方式</a:t>
            </a:r>
            <a:endParaRPr lang="zh-CN" altLang="en-US" sz="2400" dirty="0">
              <a:latin typeface="微软雅黑" panose="020B0503020204020204" pitchFamily="34" charset="-122"/>
              <a:ea typeface="微软雅黑" panose="020B0503020204020204" pitchFamily="34" charset="-122"/>
            </a:endParaRPr>
          </a:p>
        </p:txBody>
      </p:sp>
      <p:sp>
        <p:nvSpPr>
          <p:cNvPr id="13" name="矩形 6"/>
          <p:cNvSpPr>
            <a:spLocks noChangeArrowheads="1"/>
          </p:cNvSpPr>
          <p:nvPr/>
        </p:nvSpPr>
        <p:spPr bwMode="auto">
          <a:xfrm>
            <a:off x="0" y="0"/>
            <a:ext cx="9144000" cy="431800"/>
          </a:xfrm>
          <a:prstGeom prst="rect">
            <a:avLst/>
          </a:prstGeom>
          <a:solidFill>
            <a:srgbClr val="5C3F41"/>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18" name="矩形 1"/>
          <p:cNvSpPr>
            <a:spLocks noChangeArrowheads="1"/>
          </p:cNvSpPr>
          <p:nvPr/>
        </p:nvSpPr>
        <p:spPr bwMode="auto">
          <a:xfrm>
            <a:off x="0" y="431800"/>
            <a:ext cx="9163250" cy="45719"/>
          </a:xfrm>
          <a:prstGeom prst="rect">
            <a:avLst/>
          </a:prstGeom>
          <a:solidFill>
            <a:srgbClr val="FF9500"/>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19" name="椭圆 19"/>
          <p:cNvSpPr>
            <a:spLocks noChangeArrowheads="1"/>
          </p:cNvSpPr>
          <p:nvPr/>
        </p:nvSpPr>
        <p:spPr bwMode="auto">
          <a:xfrm>
            <a:off x="268288" y="36512"/>
            <a:ext cx="358775" cy="358775"/>
          </a:xfrm>
          <a:prstGeom prst="ellipse">
            <a:avLst/>
          </a:prstGeom>
          <a:solidFill>
            <a:srgbClr val="FFFFFF">
              <a:alpha val="34000"/>
            </a:srgbClr>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0" name="矩形 19"/>
          <p:cNvSpPr/>
          <p:nvPr/>
        </p:nvSpPr>
        <p:spPr>
          <a:xfrm>
            <a:off x="699739" y="48604"/>
            <a:ext cx="646332" cy="369332"/>
          </a:xfrm>
          <a:prstGeom prst="rect">
            <a:avLst/>
          </a:prstGeom>
        </p:spPr>
        <p:txBody>
          <a:bodyPr wrap="none">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导入</a:t>
            </a:r>
          </a:p>
        </p:txBody>
      </p:sp>
      <p:sp>
        <p:nvSpPr>
          <p:cNvPr id="22" name="等腰三角形 47"/>
          <p:cNvSpPr>
            <a:spLocks noChangeArrowheads="1"/>
          </p:cNvSpPr>
          <p:nvPr/>
        </p:nvSpPr>
        <p:spPr bwMode="auto">
          <a:xfrm rot="10800000">
            <a:off x="157161" y="477519"/>
            <a:ext cx="581025" cy="250825"/>
          </a:xfrm>
          <a:prstGeom prst="triangle">
            <a:avLst>
              <a:gd name="adj" fmla="val 50000"/>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3" name="矩形 2"/>
          <p:cNvSpPr/>
          <p:nvPr/>
        </p:nvSpPr>
        <p:spPr>
          <a:xfrm>
            <a:off x="651462" y="533004"/>
            <a:ext cx="3005951" cy="400110"/>
          </a:xfrm>
          <a:prstGeom prst="rect">
            <a:avLst/>
          </a:prstGeom>
        </p:spPr>
        <p:txBody>
          <a:bodyPr wrap="none">
            <a:spAutoFit/>
          </a:bodyPr>
          <a:lstStyle/>
          <a:p>
            <a:pPr algn="ctr"/>
            <a:r>
              <a:rPr lang="zh-CN" altLang="en-US" sz="2000" dirty="0" smtClean="0">
                <a:latin typeface="微软雅黑" panose="020B0503020204020204" pitchFamily="34" charset="-122"/>
                <a:ea typeface="微软雅黑" panose="020B0503020204020204" pitchFamily="34" charset="-122"/>
              </a:rPr>
              <a:t>关键任务之突发</a:t>
            </a:r>
            <a:r>
              <a:rPr lang="zh-CN" altLang="en-US" sz="2000" dirty="0">
                <a:latin typeface="微软雅黑" panose="020B0503020204020204" pitchFamily="34" charset="-122"/>
                <a:ea typeface="微软雅黑" panose="020B0503020204020204" pitchFamily="34" charset="-122"/>
              </a:rPr>
              <a:t>事件处理</a:t>
            </a:r>
          </a:p>
        </p:txBody>
      </p:sp>
    </p:spTree>
    <p:extLst>
      <p:ext uri="{BB962C8B-B14F-4D97-AF65-F5344CB8AC3E}">
        <p14:creationId xmlns:p14="http://schemas.microsoft.com/office/powerpoint/2010/main" val="97056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1+#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anim calcmode="lin" valueType="num">
                                      <p:cBhvr>
                                        <p:cTn id="34" dur="500" fill="hold"/>
                                        <p:tgtEl>
                                          <p:spTgt spid="11"/>
                                        </p:tgtEl>
                                        <p:attrNameLst>
                                          <p:attrName>ppt_x</p:attrName>
                                        </p:attrNameLst>
                                      </p:cBhvr>
                                      <p:tavLst>
                                        <p:tav tm="0">
                                          <p:val>
                                            <p:strVal val="#ppt_x"/>
                                          </p:val>
                                        </p:tav>
                                        <p:tav tm="100000">
                                          <p:val>
                                            <p:strVal val="#ppt_x"/>
                                          </p:val>
                                        </p:tav>
                                      </p:tavLst>
                                    </p:anim>
                                    <p:anim calcmode="lin" valueType="num">
                                      <p:cBhvr>
                                        <p:cTn id="35" dur="500" fill="hold"/>
                                        <p:tgtEl>
                                          <p:spTgt spid="11"/>
                                        </p:tgtEl>
                                        <p:attrNameLst>
                                          <p:attrName>ppt_y</p:attrName>
                                        </p:attrNameLst>
                                      </p:cBhvr>
                                      <p:tavLst>
                                        <p:tav tm="0">
                                          <p:val>
                                            <p:strVal val="#ppt_y+.1"/>
                                          </p:val>
                                        </p:tav>
                                        <p:tav tm="100000">
                                          <p:val>
                                            <p:strVal val="#ppt_y"/>
                                          </p:val>
                                        </p:tav>
                                      </p:tavLst>
                                    </p:anim>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anim calcmode="lin" valueType="num">
                                      <p:cBhvr>
                                        <p:cTn id="40" dur="500" fill="hold"/>
                                        <p:tgtEl>
                                          <p:spTgt spid="14"/>
                                        </p:tgtEl>
                                        <p:attrNameLst>
                                          <p:attrName>ppt_x</p:attrName>
                                        </p:attrNameLst>
                                      </p:cBhvr>
                                      <p:tavLst>
                                        <p:tav tm="0">
                                          <p:val>
                                            <p:strVal val="#ppt_x"/>
                                          </p:val>
                                        </p:tav>
                                        <p:tav tm="100000">
                                          <p:val>
                                            <p:strVal val="#ppt_x"/>
                                          </p:val>
                                        </p:tav>
                                      </p:tavLst>
                                    </p:anim>
                                    <p:anim calcmode="lin" valueType="num">
                                      <p:cBhvr>
                                        <p:cTn id="41" dur="500" fill="hold"/>
                                        <p:tgtEl>
                                          <p:spTgt spid="1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42" presetClass="entr" presetSubtype="0"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500"/>
                                        <p:tgtEl>
                                          <p:spTgt spid="15"/>
                                        </p:tgtEl>
                                      </p:cBhvr>
                                    </p:animEffect>
                                    <p:anim calcmode="lin" valueType="num">
                                      <p:cBhvr>
                                        <p:cTn id="46" dur="500" fill="hold"/>
                                        <p:tgtEl>
                                          <p:spTgt spid="15"/>
                                        </p:tgtEl>
                                        <p:attrNameLst>
                                          <p:attrName>ppt_x</p:attrName>
                                        </p:attrNameLst>
                                      </p:cBhvr>
                                      <p:tavLst>
                                        <p:tav tm="0">
                                          <p:val>
                                            <p:strVal val="#ppt_x"/>
                                          </p:val>
                                        </p:tav>
                                        <p:tav tm="100000">
                                          <p:val>
                                            <p:strVal val="#ppt_x"/>
                                          </p:val>
                                        </p:tav>
                                      </p:tavLst>
                                    </p:anim>
                                    <p:anim calcmode="lin" valueType="num">
                                      <p:cBhvr>
                                        <p:cTn id="47"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9" grpId="0" animBg="1"/>
      <p:bldP spid="7" grpId="0" animBg="1"/>
      <p:bldP spid="11" grpId="0" animBg="1"/>
      <p:bldP spid="14" grpId="0" animBg="1"/>
      <p:bldP spid="1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52699" y="634704"/>
            <a:ext cx="4968552" cy="648072"/>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zh-CN" altLang="en-US" sz="2400" dirty="0" smtClean="0">
                <a:latin typeface="微软雅黑" panose="020B0503020204020204" pitchFamily="34" charset="-122"/>
                <a:ea typeface="微软雅黑" panose="020B0503020204020204" pitchFamily="34" charset="-122"/>
              </a:rPr>
              <a:t>三）学生</a:t>
            </a:r>
            <a:r>
              <a:rPr lang="zh-CN" altLang="en-US" sz="2400" dirty="0">
                <a:latin typeface="微软雅黑" panose="020B0503020204020204" pitchFamily="34" charset="-122"/>
                <a:ea typeface="微软雅黑" panose="020B0503020204020204" pitchFamily="34" charset="-122"/>
              </a:rPr>
              <a:t>遇“突”自处预案</a:t>
            </a:r>
          </a:p>
        </p:txBody>
      </p:sp>
      <p:graphicFrame>
        <p:nvGraphicFramePr>
          <p:cNvPr id="4" name="图示 3"/>
          <p:cNvGraphicFramePr/>
          <p:nvPr>
            <p:extLst>
              <p:ext uri="{D42A27DB-BD31-4B8C-83A1-F6EECF244321}">
                <p14:modId xmlns:p14="http://schemas.microsoft.com/office/powerpoint/2010/main" val="1269331392"/>
              </p:ext>
            </p:extLst>
          </p:nvPr>
        </p:nvGraphicFramePr>
        <p:xfrm>
          <a:off x="1619672" y="1707654"/>
          <a:ext cx="6120680" cy="334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矩形 6"/>
          <p:cNvSpPr>
            <a:spLocks noChangeArrowheads="1"/>
          </p:cNvSpPr>
          <p:nvPr/>
        </p:nvSpPr>
        <p:spPr bwMode="auto">
          <a:xfrm>
            <a:off x="0" y="0"/>
            <a:ext cx="9144000" cy="431800"/>
          </a:xfrm>
          <a:prstGeom prst="rect">
            <a:avLst/>
          </a:prstGeom>
          <a:solidFill>
            <a:srgbClr val="5C3F41"/>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6" name="矩形 1"/>
          <p:cNvSpPr>
            <a:spLocks noChangeArrowheads="1"/>
          </p:cNvSpPr>
          <p:nvPr/>
        </p:nvSpPr>
        <p:spPr bwMode="auto">
          <a:xfrm>
            <a:off x="0" y="431800"/>
            <a:ext cx="9163250" cy="45719"/>
          </a:xfrm>
          <a:prstGeom prst="rect">
            <a:avLst/>
          </a:prstGeom>
          <a:solidFill>
            <a:srgbClr val="FF9500"/>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7" name="矩形 3"/>
          <p:cNvSpPr>
            <a:spLocks noChangeArrowheads="1"/>
          </p:cNvSpPr>
          <p:nvPr/>
        </p:nvSpPr>
        <p:spPr bwMode="auto">
          <a:xfrm>
            <a:off x="4601284" y="0"/>
            <a:ext cx="1138950" cy="431800"/>
          </a:xfrm>
          <a:prstGeom prst="rect">
            <a:avLst/>
          </a:prstGeom>
          <a:noFill/>
          <a:ln>
            <a:noFill/>
          </a:ln>
          <a:extLst/>
        </p:spPr>
        <p:txBody>
          <a:bodyPr anchor="ctr"/>
          <a:lstStyle/>
          <a:p>
            <a:pPr algn="ctr"/>
            <a:r>
              <a:rPr lang="zh-CN" altLang="en-US" sz="1600" dirty="0">
                <a:solidFill>
                  <a:srgbClr val="FFFFFF"/>
                </a:solidFill>
                <a:latin typeface="微软雅黑" pitchFamily="34" charset="-122"/>
                <a:ea typeface="微软雅黑" pitchFamily="34" charset="-122"/>
                <a:sym typeface="微软雅黑" pitchFamily="34" charset="-122"/>
              </a:rPr>
              <a:t>基础知识</a:t>
            </a:r>
            <a:endParaRPr lang="zh-CN" altLang="zh-CN" sz="1600" dirty="0">
              <a:solidFill>
                <a:srgbClr val="FFFFFF"/>
              </a:solidFill>
              <a:latin typeface="微软雅黑" pitchFamily="34" charset="-122"/>
              <a:ea typeface="微软雅黑" pitchFamily="34" charset="-122"/>
              <a:sym typeface="微软雅黑" pitchFamily="34" charset="-122"/>
            </a:endParaRPr>
          </a:p>
        </p:txBody>
      </p:sp>
      <p:sp>
        <p:nvSpPr>
          <p:cNvPr id="8" name="矩形 3"/>
          <p:cNvSpPr>
            <a:spLocks noChangeArrowheads="1"/>
          </p:cNvSpPr>
          <p:nvPr/>
        </p:nvSpPr>
        <p:spPr bwMode="auto">
          <a:xfrm>
            <a:off x="7968606" y="0"/>
            <a:ext cx="1026147" cy="431800"/>
          </a:xfrm>
          <a:prstGeom prst="rect">
            <a:avLst/>
          </a:prstGeom>
          <a:solidFill>
            <a:srgbClr val="FF9500"/>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r>
              <a:rPr lang="zh-CN" altLang="en-US" sz="1600" dirty="0">
                <a:solidFill>
                  <a:srgbClr val="FFFFFF"/>
                </a:solidFill>
                <a:latin typeface="微软雅黑" pitchFamily="34" charset="-122"/>
                <a:ea typeface="微软雅黑" pitchFamily="34" charset="-122"/>
                <a:sym typeface="微软雅黑" pitchFamily="34" charset="-122"/>
              </a:rPr>
              <a:t>善后预防</a:t>
            </a:r>
            <a:endParaRPr lang="zh-CN" altLang="zh-CN" sz="1600" dirty="0">
              <a:solidFill>
                <a:srgbClr val="FFFFFF"/>
              </a:solidFill>
              <a:latin typeface="微软雅黑" pitchFamily="34" charset="-122"/>
              <a:ea typeface="微软雅黑" pitchFamily="34" charset="-122"/>
              <a:sym typeface="微软雅黑" pitchFamily="34" charset="-122"/>
            </a:endParaRPr>
          </a:p>
        </p:txBody>
      </p:sp>
      <p:sp>
        <p:nvSpPr>
          <p:cNvPr id="9" name="矩形 3"/>
          <p:cNvSpPr>
            <a:spLocks noChangeArrowheads="1"/>
          </p:cNvSpPr>
          <p:nvPr/>
        </p:nvSpPr>
        <p:spPr bwMode="auto">
          <a:xfrm>
            <a:off x="6905220" y="0"/>
            <a:ext cx="1074828" cy="431800"/>
          </a:xfrm>
          <a:prstGeom prst="rect">
            <a:avLst/>
          </a:prstGeom>
          <a:noFill/>
          <a:ln>
            <a:noFill/>
          </a:ln>
          <a:extLst/>
        </p:spPr>
        <p:txBody>
          <a:bodyPr anchor="ctr"/>
          <a:lstStyle/>
          <a:p>
            <a:pPr algn="ctr"/>
            <a:r>
              <a:rPr lang="zh-CN" altLang="en-US" sz="1600" dirty="0">
                <a:solidFill>
                  <a:srgbClr val="FFFFFF"/>
                </a:solidFill>
                <a:latin typeface="微软雅黑" pitchFamily="34" charset="-122"/>
                <a:ea typeface="微软雅黑" pitchFamily="34" charset="-122"/>
                <a:sym typeface="微软雅黑" pitchFamily="34" charset="-122"/>
              </a:rPr>
              <a:t>处理方法</a:t>
            </a:r>
            <a:endParaRPr lang="zh-CN" altLang="zh-CN" sz="1600" dirty="0">
              <a:solidFill>
                <a:srgbClr val="FFFFFF"/>
              </a:solidFill>
              <a:latin typeface="微软雅黑" pitchFamily="34" charset="-122"/>
              <a:ea typeface="微软雅黑" pitchFamily="34" charset="-122"/>
              <a:sym typeface="微软雅黑" pitchFamily="34" charset="-122"/>
            </a:endParaRPr>
          </a:p>
        </p:txBody>
      </p:sp>
      <p:sp>
        <p:nvSpPr>
          <p:cNvPr id="10" name="矩形 3"/>
          <p:cNvSpPr>
            <a:spLocks noChangeArrowheads="1"/>
          </p:cNvSpPr>
          <p:nvPr/>
        </p:nvSpPr>
        <p:spPr bwMode="auto">
          <a:xfrm>
            <a:off x="5740234" y="0"/>
            <a:ext cx="1164986" cy="431800"/>
          </a:xfrm>
          <a:prstGeom prst="rect">
            <a:avLst/>
          </a:prstGeom>
          <a:noFill/>
          <a:ln>
            <a:noFill/>
          </a:ln>
          <a:extLst/>
        </p:spPr>
        <p:txBody>
          <a:bodyPr anchor="ctr"/>
          <a:lstStyle/>
          <a:p>
            <a:pPr algn="ctr"/>
            <a:r>
              <a:rPr lang="zh-CN" altLang="en-US" sz="1600" dirty="0">
                <a:solidFill>
                  <a:srgbClr val="FFFFFF"/>
                </a:solidFill>
                <a:latin typeface="微软雅黑" pitchFamily="34" charset="-122"/>
                <a:ea typeface="微软雅黑" pitchFamily="34" charset="-122"/>
                <a:sym typeface="微软雅黑" pitchFamily="34" charset="-122"/>
              </a:rPr>
              <a:t>处理原则</a:t>
            </a:r>
            <a:endParaRPr lang="zh-CN" altLang="zh-CN" sz="1600" dirty="0">
              <a:solidFill>
                <a:srgbClr val="FFFFFF"/>
              </a:solidFill>
              <a:latin typeface="微软雅黑" pitchFamily="34" charset="-122"/>
              <a:ea typeface="微软雅黑" pitchFamily="34" charset="-122"/>
              <a:sym typeface="微软雅黑" pitchFamily="34" charset="-122"/>
            </a:endParaRPr>
          </a:p>
        </p:txBody>
      </p:sp>
      <p:sp>
        <p:nvSpPr>
          <p:cNvPr id="11" name="椭圆 19"/>
          <p:cNvSpPr>
            <a:spLocks noChangeArrowheads="1"/>
          </p:cNvSpPr>
          <p:nvPr/>
        </p:nvSpPr>
        <p:spPr bwMode="auto">
          <a:xfrm>
            <a:off x="270646" y="36512"/>
            <a:ext cx="358775" cy="358775"/>
          </a:xfrm>
          <a:prstGeom prst="ellipse">
            <a:avLst/>
          </a:prstGeom>
          <a:solidFill>
            <a:srgbClr val="FFFFFF">
              <a:alpha val="34000"/>
            </a:srgbClr>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12" name="五边形 44"/>
          <p:cNvSpPr>
            <a:spLocks noChangeArrowheads="1"/>
          </p:cNvSpPr>
          <p:nvPr/>
        </p:nvSpPr>
        <p:spPr bwMode="auto">
          <a:xfrm>
            <a:off x="0" y="734506"/>
            <a:ext cx="513976" cy="448469"/>
          </a:xfrm>
          <a:prstGeom prst="homePlate">
            <a:avLst>
              <a:gd name="adj" fmla="val 31983"/>
            </a:avLst>
          </a:prstGeom>
          <a:solidFill>
            <a:schemeClr val="bg1">
              <a:lumMod val="65000"/>
            </a:schemeClr>
          </a:solidFill>
          <a:ln>
            <a:noFill/>
          </a:ln>
          <a:extLst/>
        </p:spPr>
        <p:txBody>
          <a:bodyPr anchor="ctr"/>
          <a:lstStyle/>
          <a:p>
            <a:pPr algn="ctr"/>
            <a:endParaRPr lang="zh-CN" altLang="zh-CN">
              <a:solidFill>
                <a:srgbClr val="FFFFFF"/>
              </a:solidFill>
              <a:latin typeface="宋体" pitchFamily="2" charset="-122"/>
              <a:sym typeface="宋体" pitchFamily="2" charset="-122"/>
            </a:endParaRPr>
          </a:p>
        </p:txBody>
      </p:sp>
    </p:spTree>
    <p:extLst>
      <p:ext uri="{BB962C8B-B14F-4D97-AF65-F5344CB8AC3E}">
        <p14:creationId xmlns:p14="http://schemas.microsoft.com/office/powerpoint/2010/main" val="60373321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1030" name="Picture 6" descr="http://p2.ifengimg.com/cmpp/2016/11/16/08/c36cb892-cae1-47d7-a53d-a99538068486_size70_w500_h33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44" y="1"/>
            <a:ext cx="9130656" cy="5143500"/>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1259632" y="987574"/>
            <a:ext cx="4824536" cy="1008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dirty="0" smtClean="0">
                <a:latin typeface="微软雅黑" panose="020B0503020204020204" pitchFamily="34" charset="-122"/>
                <a:ea typeface="微软雅黑" panose="020B0503020204020204" pitchFamily="34" charset="-122"/>
              </a:rPr>
              <a:t>危机也是教育契机</a:t>
            </a:r>
            <a:endParaRPr lang="en-US" altLang="zh-CN" sz="2800" dirty="0" smtClean="0">
              <a:latin typeface="微软雅黑" panose="020B0503020204020204" pitchFamily="34" charset="-122"/>
              <a:ea typeface="微软雅黑" panose="020B0503020204020204" pitchFamily="34" charset="-122"/>
            </a:endParaRPr>
          </a:p>
          <a:p>
            <a:r>
              <a:rPr lang="zh-CN" altLang="en-US" sz="2800" dirty="0" smtClean="0">
                <a:latin typeface="微软雅黑" panose="020B0503020204020204" pitchFamily="34" charset="-122"/>
                <a:ea typeface="微软雅黑" panose="020B0503020204020204" pitchFamily="34" charset="-122"/>
              </a:rPr>
              <a:t>是一次点亮人的</a:t>
            </a:r>
            <a:r>
              <a:rPr lang="zh-CN" altLang="en-US" sz="2800" dirty="0">
                <a:latin typeface="微软雅黑" panose="020B0503020204020204" pitchFamily="34" charset="-122"/>
                <a:ea typeface="微软雅黑" panose="020B0503020204020204" pitchFamily="34" charset="-122"/>
              </a:rPr>
              <a:t>领航</a:t>
            </a:r>
          </a:p>
        </p:txBody>
      </p:sp>
    </p:spTree>
    <p:extLst>
      <p:ext uri="{BB962C8B-B14F-4D97-AF65-F5344CB8AC3E}">
        <p14:creationId xmlns:p14="http://schemas.microsoft.com/office/powerpoint/2010/main" val="322132507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5193422" y="3082710"/>
            <a:ext cx="3312368" cy="702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dirty="0" smtClean="0">
                <a:solidFill>
                  <a:schemeClr val="tx1"/>
                </a:solidFill>
              </a:rPr>
              <a:t>谢谢聆听！</a:t>
            </a:r>
            <a:endParaRPr lang="zh-CN" altLang="en-US" sz="3600" b="1" dirty="0">
              <a:solidFill>
                <a:schemeClr val="tx1"/>
              </a:solidFill>
            </a:endParaRPr>
          </a:p>
        </p:txBody>
      </p:sp>
      <p:cxnSp>
        <p:nvCxnSpPr>
          <p:cNvPr id="10" name="直接连接符 9"/>
          <p:cNvCxnSpPr/>
          <p:nvPr/>
        </p:nvCxnSpPr>
        <p:spPr>
          <a:xfrm>
            <a:off x="-324544" y="1605245"/>
            <a:ext cx="3312368"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Oval 1"/>
          <p:cNvSpPr>
            <a:spLocks noChangeArrowheads="1"/>
          </p:cNvSpPr>
          <p:nvPr/>
        </p:nvSpPr>
        <p:spPr bwMode="auto">
          <a:xfrm>
            <a:off x="2185901" y="1930778"/>
            <a:ext cx="2691989" cy="1601787"/>
          </a:xfrm>
          <a:custGeom>
            <a:avLst/>
            <a:gdLst>
              <a:gd name="T0" fmla="*/ 245299 w 4239998"/>
              <a:gd name="T1" fmla="*/ 254963 h 1601996"/>
              <a:gd name="T2" fmla="*/ 2391408 w 4239998"/>
              <a:gd name="T3" fmla="*/ 22950 h 1601996"/>
              <a:gd name="T4" fmla="*/ 1227937 w 4239998"/>
              <a:gd name="T5" fmla="*/ 1128420 h 1601996"/>
              <a:gd name="T6" fmla="*/ 3053325 w 4239998"/>
              <a:gd name="T7" fmla="*/ 718986 h 1601996"/>
              <a:gd name="T8" fmla="*/ 2573379 w 4239998"/>
              <a:gd name="T9" fmla="*/ 1564010 h 1601996"/>
              <a:gd name="T10" fmla="*/ 4239998 w 4239998"/>
              <a:gd name="T11" fmla="*/ 1601996 h 1601996"/>
              <a:gd name="T12" fmla="*/ 0 60000 65536"/>
              <a:gd name="T13" fmla="*/ 0 60000 65536"/>
              <a:gd name="T14" fmla="*/ 0 60000 65536"/>
              <a:gd name="T15" fmla="*/ 0 60000 65536"/>
              <a:gd name="T16" fmla="*/ 0 60000 65536"/>
              <a:gd name="T17" fmla="*/ 0 60000 65536"/>
              <a:gd name="T18" fmla="*/ 0 w 4239998"/>
              <a:gd name="T19" fmla="*/ 0 h 1601996"/>
              <a:gd name="T20" fmla="*/ 4239998 w 4239998"/>
              <a:gd name="T21" fmla="*/ 1601996 h 1601996"/>
            </a:gdLst>
            <a:ahLst/>
            <a:cxnLst>
              <a:cxn ang="T12">
                <a:pos x="T0" y="T1"/>
              </a:cxn>
              <a:cxn ang="T13">
                <a:pos x="T2" y="T3"/>
              </a:cxn>
              <a:cxn ang="T14">
                <a:pos x="T4" y="T5"/>
              </a:cxn>
              <a:cxn ang="T15">
                <a:pos x="T6" y="T7"/>
              </a:cxn>
              <a:cxn ang="T16">
                <a:pos x="T8" y="T9"/>
              </a:cxn>
              <a:cxn ang="T17">
                <a:pos x="T10" y="T11"/>
              </a:cxn>
            </a:cxnLst>
            <a:rect l="T18" t="T19" r="T20" b="T21"/>
            <a:pathLst>
              <a:path w="4239998" h="1601996">
                <a:moveTo>
                  <a:pt x="245299" y="254963"/>
                </a:moveTo>
                <a:cubicBezTo>
                  <a:pt x="-863677" y="1360431"/>
                  <a:pt x="2132100" y="-204513"/>
                  <a:pt x="2391408" y="22950"/>
                </a:cubicBezTo>
                <a:cubicBezTo>
                  <a:pt x="2650716" y="250413"/>
                  <a:pt x="1035732" y="916879"/>
                  <a:pt x="1227937" y="1128420"/>
                </a:cubicBezTo>
                <a:cubicBezTo>
                  <a:pt x="1420142" y="1339961"/>
                  <a:pt x="2747199" y="578149"/>
                  <a:pt x="3053325" y="718986"/>
                </a:cubicBezTo>
                <a:cubicBezTo>
                  <a:pt x="3359451" y="859823"/>
                  <a:pt x="2443839" y="1384997"/>
                  <a:pt x="2573379" y="1564010"/>
                </a:cubicBezTo>
                <a:cubicBezTo>
                  <a:pt x="2702919" y="1743023"/>
                  <a:pt x="3247996" y="1008811"/>
                  <a:pt x="4239998" y="1601996"/>
                </a:cubicBezTo>
              </a:path>
            </a:pathLst>
          </a:custGeom>
          <a:noFill/>
          <a:ln w="12700" cap="rnd" cmpd="sng">
            <a:solidFill>
              <a:schemeClr val="bg1"/>
            </a:solidFill>
            <a:bevel/>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方正兰亭粗黑_GBK" charset="-122"/>
              <a:ea typeface="方正兰亭粗黑_GBK" charset="-122"/>
              <a:sym typeface="方正兰亭粗黑_GBK" charset="-122"/>
            </a:endParaRPr>
          </a:p>
        </p:txBody>
      </p:sp>
      <p:pic>
        <p:nvPicPr>
          <p:cNvPr id="2050" name="Picture 2" descr="c:\users\user\appdata\roaming\360se6\User Data\temp\sy_66442881883.jpg"/>
          <p:cNvPicPr>
            <a:picLocks noChangeAspect="1" noChangeArrowheads="1"/>
          </p:cNvPicPr>
          <p:nvPr/>
        </p:nvPicPr>
        <p:blipFill rotWithShape="1">
          <a:blip r:embed="rId2">
            <a:extLst>
              <a:ext uri="{28A0092B-C50C-407E-A947-70E740481C1C}">
                <a14:useLocalDpi xmlns:a14="http://schemas.microsoft.com/office/drawing/2010/main" val="0"/>
              </a:ext>
            </a:extLst>
          </a:blip>
          <a:srcRect t="2059" b="6792"/>
          <a:stretch/>
        </p:blipFill>
        <p:spPr bwMode="auto">
          <a:xfrm>
            <a:off x="4990" y="0"/>
            <a:ext cx="4567010" cy="5143500"/>
          </a:xfrm>
          <a:prstGeom prst="rect">
            <a:avLst/>
          </a:prstGeom>
          <a:noFill/>
          <a:extLst>
            <a:ext uri="{909E8E84-426E-40DD-AFC4-6F175D3DCCD1}">
              <a14:hiddenFill xmlns:a14="http://schemas.microsoft.com/office/drawing/2010/main">
                <a:solidFill>
                  <a:srgbClr val="FFFFFF"/>
                </a:solidFill>
              </a14:hiddenFill>
            </a:ext>
          </a:extLst>
        </p:spPr>
      </p:pic>
      <p:sp>
        <p:nvSpPr>
          <p:cNvPr id="26" name="矩形 25"/>
          <p:cNvSpPr/>
          <p:nvPr/>
        </p:nvSpPr>
        <p:spPr>
          <a:xfrm>
            <a:off x="5013402" y="1275606"/>
            <a:ext cx="3672408" cy="1077218"/>
          </a:xfrm>
          <a:prstGeom prst="rect">
            <a:avLst/>
          </a:prstGeom>
        </p:spPr>
        <p:txBody>
          <a:bodyPr wrap="square">
            <a:spAutoFit/>
          </a:bodyPr>
          <a:lstStyle/>
          <a:p>
            <a:pPr algn="ctr"/>
            <a:r>
              <a:rPr lang="zh-CN" altLang="en-US" sz="3200" kern="10" dirty="0" smtClean="0">
                <a:ln w="19050" cap="flat" cmpd="sng">
                  <a:solidFill>
                    <a:srgbClr val="FF0000"/>
                  </a:solidFill>
                  <a:round/>
                  <a:headEnd/>
                  <a:tailEnd/>
                </a:ln>
                <a:solidFill>
                  <a:srgbClr val="993300"/>
                </a:solidFill>
                <a:effectLst>
                  <a:outerShdw dist="35921" dir="2700000" algn="ctr" rotWithShape="0">
                    <a:srgbClr val="990000"/>
                  </a:outerShdw>
                </a:effectLst>
                <a:latin typeface="楷体"/>
                <a:ea typeface="楷体"/>
              </a:rPr>
              <a:t>述苦乐 你我同行</a:t>
            </a:r>
            <a:endParaRPr lang="en-US" altLang="zh-CN" sz="3200" kern="10" dirty="0" smtClean="0">
              <a:ln w="19050" cap="flat" cmpd="sng">
                <a:solidFill>
                  <a:srgbClr val="FF0000"/>
                </a:solidFill>
                <a:round/>
                <a:headEnd/>
                <a:tailEnd/>
              </a:ln>
              <a:solidFill>
                <a:srgbClr val="993300"/>
              </a:solidFill>
              <a:effectLst>
                <a:outerShdw dist="35921" dir="2700000" algn="ctr" rotWithShape="0">
                  <a:srgbClr val="990000"/>
                </a:outerShdw>
              </a:effectLst>
              <a:latin typeface="楷体"/>
              <a:ea typeface="楷体"/>
            </a:endParaRPr>
          </a:p>
          <a:p>
            <a:pPr algn="ctr"/>
            <a:r>
              <a:rPr lang="zh-CN" altLang="en-US" sz="3200" kern="10" dirty="0" smtClean="0">
                <a:ln w="19050" cap="flat" cmpd="sng">
                  <a:solidFill>
                    <a:srgbClr val="FF0000"/>
                  </a:solidFill>
                  <a:round/>
                  <a:headEnd/>
                  <a:tailEnd/>
                </a:ln>
                <a:solidFill>
                  <a:srgbClr val="993300"/>
                </a:solidFill>
                <a:effectLst>
                  <a:outerShdw dist="35921" dir="2700000" algn="ctr" rotWithShape="0">
                    <a:srgbClr val="990000"/>
                  </a:outerShdw>
                </a:effectLst>
                <a:latin typeface="楷体"/>
                <a:ea typeface="楷体"/>
              </a:rPr>
              <a:t>说花香 见证</a:t>
            </a:r>
            <a:r>
              <a:rPr lang="zh-CN" altLang="en-US" sz="3200" kern="10" dirty="0">
                <a:ln w="19050" cap="flat" cmpd="sng">
                  <a:solidFill>
                    <a:srgbClr val="FF0000"/>
                  </a:solidFill>
                  <a:round/>
                  <a:headEnd/>
                  <a:tailEnd/>
                </a:ln>
                <a:solidFill>
                  <a:srgbClr val="993300"/>
                </a:solidFill>
                <a:effectLst>
                  <a:outerShdw dist="35921" dir="2700000" algn="ctr" rotWithShape="0">
                    <a:srgbClr val="990000"/>
                  </a:outerShdw>
                </a:effectLst>
                <a:latin typeface="楷体"/>
                <a:ea typeface="楷体"/>
              </a:rPr>
              <a:t>成长</a:t>
            </a:r>
          </a:p>
        </p:txBody>
      </p:sp>
    </p:spTree>
    <p:extLst>
      <p:ext uri="{BB962C8B-B14F-4D97-AF65-F5344CB8AC3E}">
        <p14:creationId xmlns:p14="http://schemas.microsoft.com/office/powerpoint/2010/main" val="2529040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anim calcmode="lin" valueType="num">
                                      <p:cBhvr>
                                        <p:cTn id="8" dur="2000" fill="hold"/>
                                        <p:tgtEl>
                                          <p:spTgt spid="2050"/>
                                        </p:tgtEl>
                                        <p:attrNameLst>
                                          <p:attrName>ppt_w</p:attrName>
                                        </p:attrNameLst>
                                      </p:cBhvr>
                                      <p:tavLst>
                                        <p:tav tm="0" fmla="#ppt_w*sin(2.5*pi*$)">
                                          <p:val>
                                            <p:fltVal val="0"/>
                                          </p:val>
                                        </p:tav>
                                        <p:tav tm="100000">
                                          <p:val>
                                            <p:fltVal val="1"/>
                                          </p:val>
                                        </p:tav>
                                      </p:tavLst>
                                    </p:anim>
                                    <p:anim calcmode="lin" valueType="num">
                                      <p:cBhvr>
                                        <p:cTn id="9" dur="2000" fill="hold"/>
                                        <p:tgtEl>
                                          <p:spTgt spid="205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9144000" cy="41151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4973110" y="2849329"/>
            <a:ext cx="3559329" cy="163121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zh-CN" altLang="en-US" sz="2000" dirty="0">
                <a:solidFill>
                  <a:schemeClr val="tx1"/>
                </a:solidFill>
                <a:latin typeface="微软雅黑" panose="020B0503020204020204" pitchFamily="34" charset="-122"/>
                <a:ea typeface="微软雅黑" panose="020B0503020204020204" pitchFamily="34" charset="-122"/>
              </a:rPr>
              <a:t>班主任层面</a:t>
            </a:r>
          </a:p>
          <a:p>
            <a:pPr algn="ctr"/>
            <a:r>
              <a:rPr lang="zh-CN" altLang="en-US" sz="2000" dirty="0" smtClean="0">
                <a:solidFill>
                  <a:schemeClr val="tx1"/>
                </a:solidFill>
                <a:latin typeface="微软雅黑" panose="020B0503020204020204" pitchFamily="34" charset="-122"/>
                <a:ea typeface="微软雅黑" panose="020B0503020204020204" pitchFamily="34" charset="-122"/>
              </a:rPr>
              <a:t>指班级学生突然</a:t>
            </a:r>
            <a:r>
              <a:rPr lang="zh-CN" altLang="en-US" sz="2000" dirty="0">
                <a:solidFill>
                  <a:schemeClr val="tx1"/>
                </a:solidFill>
                <a:latin typeface="微软雅黑" panose="020B0503020204020204" pitchFamily="34" charset="-122"/>
                <a:ea typeface="微软雅黑" panose="020B0503020204020204" pitchFamily="34" charset="-122"/>
              </a:rPr>
              <a:t>发生的不可预料</a:t>
            </a:r>
            <a:r>
              <a:rPr lang="zh-CN" altLang="en-US" sz="2000" dirty="0" smtClean="0">
                <a:solidFill>
                  <a:schemeClr val="tx1"/>
                </a:solidFill>
                <a:latin typeface="微软雅黑" panose="020B0503020204020204" pitchFamily="34" charset="-122"/>
                <a:ea typeface="微软雅黑" panose="020B0503020204020204" pitchFamily="34" charset="-122"/>
              </a:rPr>
              <a:t>的</a:t>
            </a:r>
            <a:r>
              <a:rPr lang="en-US" altLang="zh-CN" sz="2000" dirty="0" smtClean="0">
                <a:solidFill>
                  <a:schemeClr val="tx1"/>
                </a:solidFill>
                <a:latin typeface="微软雅黑" panose="020B0503020204020204" pitchFamily="34" charset="-122"/>
                <a:ea typeface="微软雅黑" panose="020B0503020204020204" pitchFamily="34" charset="-122"/>
              </a:rPr>
              <a:t>,</a:t>
            </a:r>
            <a:r>
              <a:rPr lang="zh-CN" altLang="en-US" sz="2000" dirty="0" smtClean="0">
                <a:solidFill>
                  <a:schemeClr val="tx1"/>
                </a:solidFill>
                <a:latin typeface="微软雅黑" panose="020B0503020204020204" pitchFamily="34" charset="-122"/>
                <a:ea typeface="微软雅黑" panose="020B0503020204020204" pitchFamily="34" charset="-122"/>
              </a:rPr>
              <a:t>危害</a:t>
            </a:r>
            <a:r>
              <a:rPr lang="zh-CN" altLang="en-US" sz="2000" dirty="0">
                <a:solidFill>
                  <a:schemeClr val="tx1"/>
                </a:solidFill>
                <a:latin typeface="微软雅黑" panose="020B0503020204020204" pitchFamily="34" charset="-122"/>
                <a:ea typeface="微软雅黑" panose="020B0503020204020204" pitchFamily="34" charset="-122"/>
              </a:rPr>
              <a:t>师生</a:t>
            </a:r>
            <a:r>
              <a:rPr lang="zh-CN" altLang="en-US" sz="2000" dirty="0" smtClean="0">
                <a:solidFill>
                  <a:schemeClr val="tx1"/>
                </a:solidFill>
                <a:latin typeface="微软雅黑" panose="020B0503020204020204" pitchFamily="34" charset="-122"/>
                <a:ea typeface="微软雅黑" panose="020B0503020204020204" pitchFamily="34" charset="-122"/>
              </a:rPr>
              <a:t>安全</a:t>
            </a:r>
            <a:r>
              <a:rPr lang="zh-CN" altLang="en-US" sz="2000" dirty="0">
                <a:solidFill>
                  <a:schemeClr val="tx1"/>
                </a:solidFill>
                <a:latin typeface="微软雅黑" panose="020B0503020204020204" pitchFamily="34" charset="-122"/>
                <a:ea typeface="微软雅黑" panose="020B0503020204020204" pitchFamily="34" charset="-122"/>
              </a:rPr>
              <a:t>、</a:t>
            </a:r>
            <a:r>
              <a:rPr lang="zh-CN" altLang="en-US" sz="2000" dirty="0" smtClean="0">
                <a:solidFill>
                  <a:schemeClr val="tx1"/>
                </a:solidFill>
                <a:latin typeface="微软雅黑" panose="020B0503020204020204" pitchFamily="34" charset="-122"/>
                <a:ea typeface="微软雅黑" panose="020B0503020204020204" pitchFamily="34" charset="-122"/>
              </a:rPr>
              <a:t>影响</a:t>
            </a:r>
            <a:r>
              <a:rPr lang="zh-CN" altLang="en-US" sz="2000" dirty="0">
                <a:solidFill>
                  <a:schemeClr val="tx1"/>
                </a:solidFill>
                <a:latin typeface="微软雅黑" panose="020B0503020204020204" pitchFamily="34" charset="-122"/>
                <a:ea typeface="微软雅黑" panose="020B0503020204020204" pitchFamily="34" charset="-122"/>
              </a:rPr>
              <a:t>课堂</a:t>
            </a:r>
            <a:r>
              <a:rPr lang="zh-CN" altLang="en-US" sz="2000" dirty="0" smtClean="0">
                <a:solidFill>
                  <a:schemeClr val="tx1"/>
                </a:solidFill>
                <a:latin typeface="微软雅黑" panose="020B0503020204020204" pitchFamily="34" charset="-122"/>
                <a:ea typeface="微软雅黑" panose="020B0503020204020204" pitchFamily="34" charset="-122"/>
              </a:rPr>
              <a:t>正常教育教学秩序</a:t>
            </a:r>
            <a:r>
              <a:rPr lang="zh-CN" altLang="en-US" sz="2000" dirty="0">
                <a:solidFill>
                  <a:schemeClr val="tx1"/>
                </a:solidFill>
                <a:latin typeface="微软雅黑" panose="020B0503020204020204" pitchFamily="34" charset="-122"/>
                <a:ea typeface="微软雅黑" panose="020B0503020204020204" pitchFamily="34" charset="-122"/>
              </a:rPr>
              <a:t>、</a:t>
            </a:r>
            <a:r>
              <a:rPr lang="zh-CN" altLang="en-US" sz="2000" dirty="0" smtClean="0">
                <a:solidFill>
                  <a:schemeClr val="tx1"/>
                </a:solidFill>
                <a:latin typeface="微软雅黑" panose="020B0503020204020204" pitchFamily="34" charset="-122"/>
                <a:ea typeface="微软雅黑" panose="020B0503020204020204" pitchFamily="34" charset="-122"/>
              </a:rPr>
              <a:t>可能会</a:t>
            </a:r>
            <a:r>
              <a:rPr lang="zh-CN" altLang="en-US" sz="2000" dirty="0">
                <a:solidFill>
                  <a:schemeClr val="tx1"/>
                </a:solidFill>
                <a:latin typeface="微软雅黑" panose="020B0503020204020204" pitchFamily="34" charset="-122"/>
                <a:ea typeface="微软雅黑" panose="020B0503020204020204" pitchFamily="34" charset="-122"/>
              </a:rPr>
              <a:t>造成</a:t>
            </a:r>
            <a:r>
              <a:rPr lang="zh-CN" altLang="en-US" sz="2000" dirty="0" smtClean="0">
                <a:solidFill>
                  <a:schemeClr val="tx1"/>
                </a:solidFill>
                <a:latin typeface="微软雅黑" panose="020B0503020204020204" pitchFamily="34" charset="-122"/>
                <a:ea typeface="微软雅黑" panose="020B0503020204020204" pitchFamily="34" charset="-122"/>
              </a:rPr>
              <a:t>一定</a:t>
            </a:r>
            <a:r>
              <a:rPr lang="zh-CN" altLang="en-US" sz="2000" dirty="0">
                <a:solidFill>
                  <a:schemeClr val="tx1"/>
                </a:solidFill>
                <a:latin typeface="微软雅黑" panose="020B0503020204020204" pitchFamily="34" charset="-122"/>
                <a:ea typeface="微软雅黑" panose="020B0503020204020204" pitchFamily="34" charset="-122"/>
              </a:rPr>
              <a:t>负面</a:t>
            </a:r>
            <a:r>
              <a:rPr lang="zh-CN" altLang="en-US" sz="2000" dirty="0" smtClean="0">
                <a:solidFill>
                  <a:schemeClr val="tx1"/>
                </a:solidFill>
                <a:latin typeface="微软雅黑" panose="020B0503020204020204" pitchFamily="34" charset="-122"/>
                <a:ea typeface="微软雅黑" panose="020B0503020204020204" pitchFamily="34" charset="-122"/>
              </a:rPr>
              <a:t>影响</a:t>
            </a:r>
            <a:r>
              <a:rPr lang="zh-CN" altLang="en-US" sz="2000" dirty="0">
                <a:solidFill>
                  <a:schemeClr val="tx1"/>
                </a:solidFill>
                <a:latin typeface="微软雅黑" panose="020B0503020204020204" pitchFamily="34" charset="-122"/>
                <a:ea typeface="微软雅黑" panose="020B0503020204020204" pitchFamily="34" charset="-122"/>
              </a:rPr>
              <a:t>的事件 </a:t>
            </a:r>
            <a:r>
              <a:rPr lang="zh-CN" altLang="en-US" sz="2000" dirty="0" smtClean="0">
                <a:solidFill>
                  <a:schemeClr val="tx1"/>
                </a:solidFill>
                <a:latin typeface="微软雅黑" panose="020B0503020204020204" pitchFamily="34" charset="-122"/>
                <a:ea typeface="微软雅黑" panose="020B0503020204020204" pitchFamily="34" charset="-122"/>
              </a:rPr>
              <a:t>。</a:t>
            </a:r>
            <a:endParaRPr lang="zh-CN" altLang="en-US" sz="2000" dirty="0">
              <a:solidFill>
                <a:schemeClr val="tx1"/>
              </a:solidFill>
              <a:latin typeface="微软雅黑" panose="020B0503020204020204" pitchFamily="34" charset="-122"/>
              <a:ea typeface="微软雅黑" panose="020B0503020204020204" pitchFamily="34" charset="-122"/>
            </a:endParaRPr>
          </a:p>
        </p:txBody>
      </p:sp>
      <p:sp>
        <p:nvSpPr>
          <p:cNvPr id="6" name="矩形 5"/>
          <p:cNvSpPr/>
          <p:nvPr/>
        </p:nvSpPr>
        <p:spPr>
          <a:xfrm>
            <a:off x="513976" y="2763763"/>
            <a:ext cx="4202040" cy="2246769"/>
          </a:xfrm>
          <a:prstGeom prst="rect">
            <a:avLst/>
          </a:prstGeom>
        </p:spPr>
        <p:txBody>
          <a:bodyPr wrap="square">
            <a:spAutoFit/>
          </a:bodyPr>
          <a:lstStyle/>
          <a:p>
            <a:r>
              <a:rPr lang="zh-CN" altLang="zh-CN" dirty="0" smtClean="0">
                <a:latin typeface="微软雅黑" panose="020B0503020204020204" pitchFamily="34" charset="-122"/>
                <a:ea typeface="微软雅黑" panose="020B0503020204020204" pitchFamily="34" charset="-122"/>
              </a:rPr>
              <a:t>《学生伤害</a:t>
            </a:r>
            <a:r>
              <a:rPr lang="zh-CN" altLang="en-US" dirty="0" smtClean="0">
                <a:latin typeface="微软雅黑" panose="020B0503020204020204" pitchFamily="34" charset="-122"/>
                <a:ea typeface="微软雅黑" panose="020B0503020204020204" pitchFamily="34" charset="-122"/>
              </a:rPr>
              <a:t>事故</a:t>
            </a:r>
            <a:r>
              <a:rPr lang="zh-CN" altLang="zh-CN" dirty="0" smtClean="0">
                <a:latin typeface="微软雅黑" panose="020B0503020204020204" pitchFamily="34" charset="-122"/>
                <a:ea typeface="微软雅黑" panose="020B0503020204020204" pitchFamily="34" charset="-122"/>
              </a:rPr>
              <a:t>处理办法》</a:t>
            </a:r>
            <a:r>
              <a:rPr lang="en-US" altLang="zh-CN" sz="1100" dirty="0" smtClean="0">
                <a:latin typeface="微软雅黑" panose="020B0503020204020204" pitchFamily="34" charset="-122"/>
                <a:ea typeface="微软雅黑" panose="020B0503020204020204" pitchFamily="34" charset="-122"/>
              </a:rPr>
              <a:t>2002</a:t>
            </a:r>
          </a:p>
          <a:p>
            <a:r>
              <a:rPr lang="en-US" altLang="zh-CN" dirty="0" smtClean="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国家突发公共事件总体应急预案</a:t>
            </a:r>
            <a:r>
              <a:rPr lang="en-US" altLang="zh-CN" dirty="0" smtClean="0">
                <a:latin typeface="微软雅黑" panose="020B0503020204020204" pitchFamily="34" charset="-122"/>
                <a:ea typeface="微软雅黑" panose="020B0503020204020204" pitchFamily="34" charset="-122"/>
              </a:rPr>
              <a:t>》</a:t>
            </a:r>
            <a:r>
              <a:rPr lang="en-US" altLang="zh-CN" sz="1100" dirty="0" smtClean="0">
                <a:latin typeface="微软雅黑" panose="020B0503020204020204" pitchFamily="34" charset="-122"/>
                <a:ea typeface="微软雅黑" panose="020B0503020204020204" pitchFamily="34" charset="-122"/>
              </a:rPr>
              <a:t>2005</a:t>
            </a:r>
          </a:p>
          <a:p>
            <a:r>
              <a:rPr lang="en-US" altLang="zh-CN" dirty="0" smtClean="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教育系统突发公共事件应急预案</a:t>
            </a:r>
            <a:r>
              <a:rPr lang="en-US" altLang="zh-CN" dirty="0" smtClean="0">
                <a:latin typeface="微软雅黑" panose="020B0503020204020204" pitchFamily="34" charset="-122"/>
                <a:ea typeface="微软雅黑" panose="020B0503020204020204" pitchFamily="34" charset="-122"/>
              </a:rPr>
              <a:t>》</a:t>
            </a:r>
            <a:r>
              <a:rPr lang="en-US" altLang="zh-CN" sz="1100" dirty="0" smtClean="0">
                <a:latin typeface="微软雅黑" panose="020B0503020204020204" pitchFamily="34" charset="-122"/>
                <a:ea typeface="微软雅黑" panose="020B0503020204020204" pitchFamily="34" charset="-122"/>
              </a:rPr>
              <a:t>2005</a:t>
            </a:r>
          </a:p>
          <a:p>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中小学幼儿园安全管理办法</a:t>
            </a:r>
            <a:r>
              <a:rPr lang="en-US" altLang="zh-CN" dirty="0" smtClean="0">
                <a:latin typeface="微软雅黑" panose="020B0503020204020204" pitchFamily="34" charset="-122"/>
                <a:ea typeface="微软雅黑" panose="020B0503020204020204" pitchFamily="34" charset="-122"/>
              </a:rPr>
              <a:t>》</a:t>
            </a:r>
            <a:r>
              <a:rPr lang="en-US" altLang="zh-CN" sz="1100" dirty="0" smtClean="0">
                <a:latin typeface="微软雅黑" panose="020B0503020204020204" pitchFamily="34" charset="-122"/>
                <a:ea typeface="微软雅黑" panose="020B0503020204020204" pitchFamily="34" charset="-122"/>
              </a:rPr>
              <a:t>2006</a:t>
            </a:r>
          </a:p>
          <a:p>
            <a:r>
              <a:rPr lang="zh-CN" altLang="en-US" b="1" dirty="0" smtClean="0">
                <a:solidFill>
                  <a:srgbClr val="FF0000"/>
                </a:solidFill>
                <a:latin typeface="微软雅黑" panose="020B0503020204020204" pitchFamily="34" charset="-122"/>
                <a:ea typeface="微软雅黑" panose="020B0503020204020204" pitchFamily="34" charset="-122"/>
              </a:rPr>
              <a:t>国务院办公厅</a:t>
            </a:r>
            <a:r>
              <a:rPr lang="zh-CN" altLang="en-US" b="1" dirty="0">
                <a:solidFill>
                  <a:srgbClr val="FF0000"/>
                </a:solidFill>
                <a:latin typeface="微软雅黑" panose="020B0503020204020204" pitchFamily="34" charset="-122"/>
                <a:ea typeface="微软雅黑" panose="020B0503020204020204" pitchFamily="34" charset="-122"/>
              </a:rPr>
              <a:t>关于转发</a:t>
            </a:r>
            <a:r>
              <a:rPr lang="zh-CN" altLang="en-US" b="1" dirty="0" smtClean="0">
                <a:solidFill>
                  <a:srgbClr val="FF0000"/>
                </a:solidFill>
                <a:latin typeface="微软雅黑" panose="020B0503020204020204" pitchFamily="34" charset="-122"/>
                <a:ea typeface="微软雅黑" panose="020B0503020204020204" pitchFamily="34" charset="-122"/>
              </a:rPr>
              <a:t>教育部中小学公共</a:t>
            </a:r>
            <a:r>
              <a:rPr lang="zh-CN" altLang="en-US" b="1" dirty="0">
                <a:solidFill>
                  <a:srgbClr val="FF0000"/>
                </a:solidFill>
                <a:latin typeface="微软雅黑" panose="020B0503020204020204" pitchFamily="34" charset="-122"/>
                <a:ea typeface="微软雅黑" panose="020B0503020204020204" pitchFamily="34" charset="-122"/>
              </a:rPr>
              <a:t>安全教育指导纲要的</a:t>
            </a:r>
            <a:r>
              <a:rPr lang="zh-CN" altLang="en-US" b="1" dirty="0" smtClean="0">
                <a:solidFill>
                  <a:srgbClr val="FF0000"/>
                </a:solidFill>
                <a:latin typeface="微软雅黑" panose="020B0503020204020204" pitchFamily="34" charset="-122"/>
                <a:ea typeface="微软雅黑" panose="020B0503020204020204" pitchFamily="34" charset="-122"/>
              </a:rPr>
              <a:t>通知</a:t>
            </a:r>
            <a:r>
              <a:rPr lang="en-US" altLang="zh-CN" sz="1100" dirty="0" smtClean="0">
                <a:latin typeface="微软雅黑" panose="020B0503020204020204" pitchFamily="34" charset="-122"/>
                <a:ea typeface="微软雅黑" panose="020B0503020204020204" pitchFamily="34" charset="-122"/>
              </a:rPr>
              <a:t>2007</a:t>
            </a:r>
          </a:p>
          <a:p>
            <a:r>
              <a:rPr lang="en-US" altLang="zh-CN" sz="1600" b="1" dirty="0" smtClean="0"/>
              <a:t>   2015</a:t>
            </a:r>
            <a:r>
              <a:rPr lang="zh-CN" altLang="en-US" sz="1600" b="1" dirty="0"/>
              <a:t>年教育部关于印发</a:t>
            </a:r>
            <a:r>
              <a:rPr lang="en-US" altLang="zh-CN" sz="1600" b="1" dirty="0"/>
              <a:t>《</a:t>
            </a:r>
            <a:r>
              <a:rPr lang="zh-CN" altLang="en-US" sz="1600" b="1" dirty="0"/>
              <a:t>学校体育运动风险防控暂行办法</a:t>
            </a:r>
            <a:r>
              <a:rPr lang="en-US" altLang="zh-CN" sz="1600" b="1" dirty="0"/>
              <a:t>》</a:t>
            </a:r>
            <a:r>
              <a:rPr lang="zh-CN" altLang="en-US" sz="1600" b="1" dirty="0"/>
              <a:t>的通知</a:t>
            </a:r>
            <a:endParaRPr lang="en-US" altLang="zh-CN" sz="1600" dirty="0" smtClean="0">
              <a:latin typeface="微软雅黑" panose="020B0503020204020204" pitchFamily="34" charset="-122"/>
              <a:ea typeface="微软雅黑" panose="020B0503020204020204" pitchFamily="34" charset="-122"/>
            </a:endParaRPr>
          </a:p>
        </p:txBody>
      </p:sp>
      <p:sp>
        <p:nvSpPr>
          <p:cNvPr id="17" name="矩形 6"/>
          <p:cNvSpPr>
            <a:spLocks noChangeArrowheads="1"/>
          </p:cNvSpPr>
          <p:nvPr/>
        </p:nvSpPr>
        <p:spPr bwMode="auto">
          <a:xfrm>
            <a:off x="0" y="0"/>
            <a:ext cx="9144000" cy="431800"/>
          </a:xfrm>
          <a:prstGeom prst="rect">
            <a:avLst/>
          </a:prstGeom>
          <a:solidFill>
            <a:srgbClr val="5C3F41"/>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18" name="矩形 1"/>
          <p:cNvSpPr>
            <a:spLocks noChangeArrowheads="1"/>
          </p:cNvSpPr>
          <p:nvPr/>
        </p:nvSpPr>
        <p:spPr bwMode="auto">
          <a:xfrm>
            <a:off x="0" y="431800"/>
            <a:ext cx="9163250" cy="45719"/>
          </a:xfrm>
          <a:prstGeom prst="rect">
            <a:avLst/>
          </a:prstGeom>
          <a:solidFill>
            <a:srgbClr val="FF9500"/>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23" name="矩形 3"/>
          <p:cNvSpPr>
            <a:spLocks noChangeArrowheads="1"/>
          </p:cNvSpPr>
          <p:nvPr/>
        </p:nvSpPr>
        <p:spPr bwMode="auto">
          <a:xfrm>
            <a:off x="6869970" y="17585"/>
            <a:ext cx="1026147" cy="431800"/>
          </a:xfrm>
          <a:prstGeom prst="rect">
            <a:avLst/>
          </a:prstGeom>
          <a:noFill/>
          <a:ln>
            <a:noFill/>
          </a:ln>
        </p:spPr>
        <p:txBody>
          <a:bodyPr anchor="ctr"/>
          <a:lstStyle/>
          <a:p>
            <a:pPr algn="ctr"/>
            <a:endParaRPr lang="zh-CN" altLang="zh-CN" sz="1600" dirty="0">
              <a:solidFill>
                <a:srgbClr val="FFFFFF"/>
              </a:solidFill>
              <a:latin typeface="微软雅黑" pitchFamily="34" charset="-122"/>
              <a:ea typeface="微软雅黑" pitchFamily="34" charset="-122"/>
              <a:sym typeface="微软雅黑" pitchFamily="34" charset="-122"/>
            </a:endParaRPr>
          </a:p>
        </p:txBody>
      </p:sp>
      <p:sp>
        <p:nvSpPr>
          <p:cNvPr id="24" name="矩形 3"/>
          <p:cNvSpPr>
            <a:spLocks noChangeArrowheads="1"/>
          </p:cNvSpPr>
          <p:nvPr/>
        </p:nvSpPr>
        <p:spPr bwMode="auto">
          <a:xfrm>
            <a:off x="8019366" y="17585"/>
            <a:ext cx="1026147" cy="431800"/>
          </a:xfrm>
          <a:prstGeom prst="rect">
            <a:avLst/>
          </a:prstGeom>
          <a:noFill/>
          <a:ln>
            <a:noFill/>
          </a:ln>
        </p:spPr>
        <p:txBody>
          <a:bodyPr anchor="ctr"/>
          <a:lstStyle/>
          <a:p>
            <a:pPr algn="ctr"/>
            <a:endParaRPr lang="zh-CN" altLang="zh-CN" sz="1600" dirty="0">
              <a:solidFill>
                <a:srgbClr val="FFFFFF"/>
              </a:solidFill>
              <a:latin typeface="微软雅黑" pitchFamily="34" charset="-122"/>
              <a:ea typeface="微软雅黑" pitchFamily="34" charset="-122"/>
              <a:sym typeface="微软雅黑" pitchFamily="34" charset="-122"/>
            </a:endParaRPr>
          </a:p>
        </p:txBody>
      </p:sp>
      <p:sp>
        <p:nvSpPr>
          <p:cNvPr id="25" name="矩形 3"/>
          <p:cNvSpPr>
            <a:spLocks noChangeArrowheads="1"/>
          </p:cNvSpPr>
          <p:nvPr/>
        </p:nvSpPr>
        <p:spPr bwMode="auto">
          <a:xfrm>
            <a:off x="5720575" y="17585"/>
            <a:ext cx="1026147" cy="431800"/>
          </a:xfrm>
          <a:prstGeom prst="rect">
            <a:avLst/>
          </a:prstGeom>
          <a:noFill/>
          <a:ln>
            <a:noFill/>
          </a:ln>
        </p:spPr>
        <p:txBody>
          <a:bodyPr anchor="ctr"/>
          <a:lstStyle/>
          <a:p>
            <a:pPr algn="ctr"/>
            <a:endParaRPr lang="zh-CN" altLang="zh-CN" sz="1600" dirty="0">
              <a:solidFill>
                <a:srgbClr val="FFFFFF"/>
              </a:solidFill>
              <a:latin typeface="微软雅黑" pitchFamily="34" charset="-122"/>
              <a:ea typeface="微软雅黑" pitchFamily="34" charset="-122"/>
              <a:sym typeface="微软雅黑" pitchFamily="34" charset="-122"/>
            </a:endParaRPr>
          </a:p>
        </p:txBody>
      </p:sp>
      <p:sp>
        <p:nvSpPr>
          <p:cNvPr id="27" name="矩形 3"/>
          <p:cNvSpPr>
            <a:spLocks noChangeArrowheads="1"/>
          </p:cNvSpPr>
          <p:nvPr/>
        </p:nvSpPr>
        <p:spPr bwMode="auto">
          <a:xfrm>
            <a:off x="4601284" y="0"/>
            <a:ext cx="1138950" cy="431800"/>
          </a:xfrm>
          <a:prstGeom prst="rect">
            <a:avLst/>
          </a:prstGeom>
          <a:solidFill>
            <a:srgbClr val="FF9500"/>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r>
              <a:rPr lang="zh-CN" altLang="en-US" sz="1600" dirty="0">
                <a:solidFill>
                  <a:srgbClr val="FFFFFF"/>
                </a:solidFill>
                <a:latin typeface="微软雅黑" pitchFamily="34" charset="-122"/>
                <a:ea typeface="微软雅黑" pitchFamily="34" charset="-122"/>
                <a:sym typeface="微软雅黑" pitchFamily="34" charset="-122"/>
              </a:rPr>
              <a:t>基础知识</a:t>
            </a:r>
            <a:endParaRPr lang="zh-CN" altLang="zh-CN" sz="1600" dirty="0">
              <a:solidFill>
                <a:srgbClr val="FFFFFF"/>
              </a:solidFill>
              <a:latin typeface="微软雅黑" pitchFamily="34" charset="-122"/>
              <a:ea typeface="微软雅黑" pitchFamily="34" charset="-122"/>
              <a:sym typeface="微软雅黑" pitchFamily="34" charset="-122"/>
            </a:endParaRPr>
          </a:p>
        </p:txBody>
      </p:sp>
      <p:sp>
        <p:nvSpPr>
          <p:cNvPr id="28" name="矩形 3"/>
          <p:cNvSpPr>
            <a:spLocks noChangeArrowheads="1"/>
          </p:cNvSpPr>
          <p:nvPr/>
        </p:nvSpPr>
        <p:spPr bwMode="auto">
          <a:xfrm>
            <a:off x="7968606" y="0"/>
            <a:ext cx="1026147" cy="431800"/>
          </a:xfrm>
          <a:prstGeom prst="rect">
            <a:avLst/>
          </a:prstGeom>
          <a:noFill/>
          <a:ln>
            <a:noFill/>
          </a:ln>
        </p:spPr>
        <p:txBody>
          <a:bodyPr anchor="ctr"/>
          <a:lstStyle/>
          <a:p>
            <a:pPr algn="ctr"/>
            <a:r>
              <a:rPr lang="zh-CN" altLang="en-US" sz="1600" dirty="0">
                <a:solidFill>
                  <a:srgbClr val="FFFFFF"/>
                </a:solidFill>
                <a:latin typeface="微软雅黑" pitchFamily="34" charset="-122"/>
                <a:ea typeface="微软雅黑" pitchFamily="34" charset="-122"/>
                <a:sym typeface="微软雅黑" pitchFamily="34" charset="-122"/>
              </a:rPr>
              <a:t>善后预防</a:t>
            </a:r>
            <a:endParaRPr lang="zh-CN" altLang="zh-CN" sz="1600" dirty="0">
              <a:solidFill>
                <a:srgbClr val="FFFFFF"/>
              </a:solidFill>
              <a:latin typeface="微软雅黑" pitchFamily="34" charset="-122"/>
              <a:ea typeface="微软雅黑" pitchFamily="34" charset="-122"/>
              <a:sym typeface="微软雅黑" pitchFamily="34" charset="-122"/>
            </a:endParaRPr>
          </a:p>
        </p:txBody>
      </p:sp>
      <p:sp>
        <p:nvSpPr>
          <p:cNvPr id="29" name="矩形 3"/>
          <p:cNvSpPr>
            <a:spLocks noChangeArrowheads="1"/>
          </p:cNvSpPr>
          <p:nvPr/>
        </p:nvSpPr>
        <p:spPr bwMode="auto">
          <a:xfrm>
            <a:off x="6905220" y="0"/>
            <a:ext cx="1074828" cy="431800"/>
          </a:xfrm>
          <a:prstGeom prst="rect">
            <a:avLst/>
          </a:prstGeom>
          <a:noFill/>
          <a:ln>
            <a:noFill/>
          </a:ln>
        </p:spPr>
        <p:txBody>
          <a:bodyPr anchor="ctr"/>
          <a:lstStyle/>
          <a:p>
            <a:pPr algn="ctr"/>
            <a:r>
              <a:rPr lang="zh-CN" altLang="en-US" sz="1600" dirty="0">
                <a:solidFill>
                  <a:srgbClr val="FFFFFF"/>
                </a:solidFill>
                <a:latin typeface="微软雅黑" pitchFamily="34" charset="-122"/>
                <a:ea typeface="微软雅黑" pitchFamily="34" charset="-122"/>
                <a:sym typeface="微软雅黑" pitchFamily="34" charset="-122"/>
              </a:rPr>
              <a:t>处理方法</a:t>
            </a:r>
            <a:endParaRPr lang="zh-CN" altLang="zh-CN" sz="1600" dirty="0">
              <a:solidFill>
                <a:srgbClr val="FFFFFF"/>
              </a:solidFill>
              <a:latin typeface="微软雅黑" pitchFamily="34" charset="-122"/>
              <a:ea typeface="微软雅黑" pitchFamily="34" charset="-122"/>
              <a:sym typeface="微软雅黑" pitchFamily="34" charset="-122"/>
            </a:endParaRPr>
          </a:p>
        </p:txBody>
      </p:sp>
      <p:sp>
        <p:nvSpPr>
          <p:cNvPr id="30" name="矩形 3"/>
          <p:cNvSpPr>
            <a:spLocks noChangeArrowheads="1"/>
          </p:cNvSpPr>
          <p:nvPr/>
        </p:nvSpPr>
        <p:spPr bwMode="auto">
          <a:xfrm>
            <a:off x="5740234" y="0"/>
            <a:ext cx="1164986" cy="431800"/>
          </a:xfrm>
          <a:prstGeom prst="rect">
            <a:avLst/>
          </a:prstGeom>
          <a:noFill/>
          <a:ln>
            <a:noFill/>
          </a:ln>
        </p:spPr>
        <p:txBody>
          <a:bodyPr anchor="ctr"/>
          <a:lstStyle/>
          <a:p>
            <a:pPr algn="ctr"/>
            <a:r>
              <a:rPr lang="zh-CN" altLang="en-US" sz="1600" dirty="0">
                <a:solidFill>
                  <a:srgbClr val="FFFFFF"/>
                </a:solidFill>
                <a:latin typeface="微软雅黑" pitchFamily="34" charset="-122"/>
                <a:ea typeface="微软雅黑" pitchFamily="34" charset="-122"/>
                <a:sym typeface="微软雅黑" pitchFamily="34" charset="-122"/>
              </a:rPr>
              <a:t>处理原则</a:t>
            </a:r>
            <a:endParaRPr lang="zh-CN" altLang="zh-CN" sz="1600" dirty="0">
              <a:solidFill>
                <a:srgbClr val="FFFFFF"/>
              </a:solidFill>
              <a:latin typeface="微软雅黑" pitchFamily="34" charset="-122"/>
              <a:ea typeface="微软雅黑" pitchFamily="34" charset="-122"/>
              <a:sym typeface="微软雅黑" pitchFamily="34" charset="-122"/>
            </a:endParaRPr>
          </a:p>
        </p:txBody>
      </p:sp>
      <p:sp>
        <p:nvSpPr>
          <p:cNvPr id="31" name="椭圆 19"/>
          <p:cNvSpPr>
            <a:spLocks noChangeArrowheads="1"/>
          </p:cNvSpPr>
          <p:nvPr/>
        </p:nvSpPr>
        <p:spPr bwMode="auto">
          <a:xfrm>
            <a:off x="268288" y="36512"/>
            <a:ext cx="358775" cy="358775"/>
          </a:xfrm>
          <a:prstGeom prst="ellipse">
            <a:avLst/>
          </a:prstGeom>
          <a:solidFill>
            <a:srgbClr val="FFFFFF">
              <a:alpha val="34000"/>
            </a:srgbClr>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3" name="矩形 2"/>
          <p:cNvSpPr/>
          <p:nvPr/>
        </p:nvSpPr>
        <p:spPr>
          <a:xfrm>
            <a:off x="624398" y="734506"/>
            <a:ext cx="7761361" cy="1754326"/>
          </a:xfrm>
          <a:prstGeom prst="rect">
            <a:avLst/>
          </a:prstGeom>
        </p:spPr>
        <p:txBody>
          <a:bodyPr wrap="square">
            <a:spAutoFit/>
          </a:bodyPr>
          <a:lstStyle/>
          <a:p>
            <a:r>
              <a:rPr lang="en-US" altLang="zh-CN" sz="2400" dirty="0" smtClean="0">
                <a:latin typeface="微软雅黑" panose="020B0503020204020204" pitchFamily="34" charset="-122"/>
                <a:ea typeface="微软雅黑" panose="020B0503020204020204" pitchFamily="34" charset="-122"/>
              </a:rPr>
              <a:t>1.1 </a:t>
            </a:r>
            <a:r>
              <a:rPr lang="zh-CN" altLang="en-US" sz="2400" dirty="0" smtClean="0">
                <a:latin typeface="微软雅黑" panose="020B0503020204020204" pitchFamily="34" charset="-122"/>
                <a:ea typeface="微软雅黑" panose="020B0503020204020204" pitchFamily="34" charset="-122"/>
              </a:rPr>
              <a:t>突发事件概念</a:t>
            </a:r>
            <a:endParaRPr lang="en-US" altLang="zh-CN" sz="2400" dirty="0" smtClean="0">
              <a:latin typeface="微软雅黑" panose="020B0503020204020204" pitchFamily="34" charset="-122"/>
              <a:ea typeface="微软雅黑" panose="020B0503020204020204" pitchFamily="34" charset="-122"/>
            </a:endParaRPr>
          </a:p>
          <a:p>
            <a:endParaRPr lang="en-US" altLang="zh-CN" sz="2400" dirty="0" smtClean="0">
              <a:latin typeface="微软雅黑" panose="020B0503020204020204" pitchFamily="34" charset="-122"/>
              <a:ea typeface="微软雅黑" panose="020B0503020204020204" pitchFamily="34" charset="-122"/>
            </a:endParaRPr>
          </a:p>
          <a:p>
            <a:r>
              <a:rPr lang="en-US" altLang="zh-CN" sz="2000" dirty="0" smtClean="0">
                <a:latin typeface="微软雅黑" panose="020B0503020204020204" pitchFamily="34" charset="-122"/>
                <a:ea typeface="微软雅黑" panose="020B0503020204020204" pitchFamily="34" charset="-122"/>
              </a:rPr>
              <a:t>      </a:t>
            </a:r>
            <a:r>
              <a:rPr lang="zh-CN" altLang="zh-CN" sz="2000" dirty="0" smtClean="0">
                <a:latin typeface="微软雅黑" panose="020B0503020204020204" pitchFamily="34" charset="-122"/>
                <a:ea typeface="微软雅黑" panose="020B0503020204020204" pitchFamily="34" charset="-122"/>
              </a:rPr>
              <a:t>《中华人民共和国突发事件应对法》</a:t>
            </a:r>
            <a:r>
              <a:rPr lang="zh-CN" altLang="zh-CN" sz="2000" dirty="0">
                <a:latin typeface="微软雅黑" panose="020B0503020204020204" pitchFamily="34" charset="-122"/>
                <a:ea typeface="微软雅黑" panose="020B0503020204020204" pitchFamily="34" charset="-122"/>
              </a:rPr>
              <a:t>定义</a:t>
            </a:r>
            <a:r>
              <a:rPr lang="zh-CN" altLang="zh-CN" sz="2000" dirty="0">
                <a:solidFill>
                  <a:srgbClr val="FF0000"/>
                </a:solidFill>
                <a:latin typeface="微软雅黑" panose="020B0503020204020204" pitchFamily="34" charset="-122"/>
                <a:ea typeface="微软雅黑" panose="020B0503020204020204" pitchFamily="34" charset="-122"/>
              </a:rPr>
              <a:t>突发事件为：</a:t>
            </a:r>
            <a:r>
              <a:rPr lang="zh-CN" altLang="zh-CN" sz="2000" dirty="0">
                <a:latin typeface="微软雅黑" panose="020B0503020204020204" pitchFamily="34" charset="-122"/>
                <a:ea typeface="微软雅黑" panose="020B0503020204020204" pitchFamily="34" charset="-122"/>
              </a:rPr>
              <a:t>“是指突然发生，造成或者可能造成严重社会危害，需要采取应急处置措施予以应对的自然灾害、事故灾难、公共卫生事件和社会安全事件”</a:t>
            </a:r>
            <a:r>
              <a:rPr lang="zh-CN" altLang="zh-CN" sz="2000" dirty="0" smtClean="0">
                <a:latin typeface="微软雅黑" panose="020B0503020204020204" pitchFamily="34" charset="-122"/>
                <a:ea typeface="微软雅黑" panose="020B0503020204020204" pitchFamily="34" charset="-122"/>
              </a:rPr>
              <a:t>。</a:t>
            </a:r>
          </a:p>
        </p:txBody>
      </p:sp>
      <p:sp>
        <p:nvSpPr>
          <p:cNvPr id="78" name="五边形 44"/>
          <p:cNvSpPr>
            <a:spLocks noChangeArrowheads="1"/>
          </p:cNvSpPr>
          <p:nvPr/>
        </p:nvSpPr>
        <p:spPr bwMode="auto">
          <a:xfrm>
            <a:off x="0" y="734506"/>
            <a:ext cx="513976" cy="448469"/>
          </a:xfrm>
          <a:prstGeom prst="homePlate">
            <a:avLst>
              <a:gd name="adj" fmla="val 31983"/>
            </a:avLst>
          </a:prstGeom>
          <a:solidFill>
            <a:srgbClr val="7F7F7F"/>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cxnSp>
        <p:nvCxnSpPr>
          <p:cNvPr id="19" name="直接连接符 18"/>
          <p:cNvCxnSpPr/>
          <p:nvPr/>
        </p:nvCxnSpPr>
        <p:spPr>
          <a:xfrm>
            <a:off x="4630668" y="2807048"/>
            <a:ext cx="0" cy="1735052"/>
          </a:xfrm>
          <a:prstGeom prst="line">
            <a:avLst/>
          </a:prstGeom>
          <a:ln w="19050">
            <a:solidFill>
              <a:srgbClr val="AE6B34"/>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6588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500"/>
                                        <p:tgtEl>
                                          <p:spTgt spid="16"/>
                                        </p:tgtEl>
                                      </p:cBhvr>
                                    </p:animEffect>
                                    <p:anim calcmode="lin" valueType="num">
                                      <p:cBhvr>
                                        <p:cTn id="8" dur="1500" fill="hold"/>
                                        <p:tgtEl>
                                          <p:spTgt spid="16"/>
                                        </p:tgtEl>
                                        <p:attrNameLst>
                                          <p:attrName>ppt_x</p:attrName>
                                        </p:attrNameLst>
                                      </p:cBhvr>
                                      <p:tavLst>
                                        <p:tav tm="0">
                                          <p:val>
                                            <p:strVal val="#ppt_x"/>
                                          </p:val>
                                        </p:tav>
                                        <p:tav tm="100000">
                                          <p:val>
                                            <p:strVal val="#ppt_x"/>
                                          </p:val>
                                        </p:tav>
                                      </p:tavLst>
                                    </p:anim>
                                    <p:anim calcmode="lin" valueType="num">
                                      <p:cBhvr>
                                        <p:cTn id="9" dur="1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13976" y="634704"/>
            <a:ext cx="3456384" cy="648072"/>
          </a:xfrm>
        </p:spPr>
        <p:txBody>
          <a:bodyPr>
            <a:normAutofit/>
          </a:bodyPr>
          <a:lstStyle/>
          <a:p>
            <a:pPr algn="l"/>
            <a:r>
              <a:rPr lang="en-US" altLang="zh-CN" sz="2400" dirty="0" smtClean="0"/>
              <a:t>1.2</a:t>
            </a:r>
            <a:r>
              <a:rPr lang="zh-CN" altLang="en-US" sz="2400" dirty="0" smtClean="0"/>
              <a:t>如何评估突发事件</a:t>
            </a:r>
            <a:endParaRPr lang="zh-CN" altLang="en-US" sz="2400" dirty="0"/>
          </a:p>
        </p:txBody>
      </p:sp>
      <p:sp>
        <p:nvSpPr>
          <p:cNvPr id="4" name="矩形 3"/>
          <p:cNvSpPr/>
          <p:nvPr/>
        </p:nvSpPr>
        <p:spPr>
          <a:xfrm>
            <a:off x="744611" y="1131590"/>
            <a:ext cx="3989724" cy="2304256"/>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r>
              <a:rPr lang="zh-CN" altLang="en-US" sz="2000" dirty="0" smtClean="0">
                <a:solidFill>
                  <a:schemeClr val="tx1"/>
                </a:solidFill>
                <a:latin typeface="微软雅黑" panose="020B0503020204020204" pitchFamily="34" charset="-122"/>
                <a:ea typeface="微软雅黑" panose="020B0503020204020204" pitchFamily="34" charset="-122"/>
              </a:rPr>
              <a:t>对象：班级学生</a:t>
            </a:r>
            <a:endParaRPr lang="en-US" altLang="zh-CN" sz="2000" dirty="0" smtClean="0">
              <a:solidFill>
                <a:schemeClr val="tx1"/>
              </a:solidFill>
              <a:latin typeface="微软雅黑" panose="020B0503020204020204" pitchFamily="34" charset="-122"/>
              <a:ea typeface="微软雅黑" panose="020B0503020204020204" pitchFamily="34" charset="-122"/>
            </a:endParaRPr>
          </a:p>
          <a:p>
            <a:r>
              <a:rPr lang="zh-CN" altLang="en-US" sz="2000" dirty="0" smtClean="0">
                <a:solidFill>
                  <a:schemeClr val="tx1"/>
                </a:solidFill>
                <a:latin typeface="微软雅黑" panose="020B0503020204020204" pitchFamily="34" charset="-122"/>
                <a:ea typeface="微软雅黑" panose="020B0503020204020204" pitchFamily="34" charset="-122"/>
              </a:rPr>
              <a:t>前提：突发而不可预料</a:t>
            </a:r>
            <a:endParaRPr lang="en-US" altLang="zh-CN" sz="2000" dirty="0" smtClean="0">
              <a:solidFill>
                <a:schemeClr val="tx1"/>
              </a:solidFill>
              <a:latin typeface="微软雅黑" panose="020B0503020204020204" pitchFamily="34" charset="-122"/>
              <a:ea typeface="微软雅黑" panose="020B0503020204020204" pitchFamily="34" charset="-122"/>
            </a:endParaRPr>
          </a:p>
          <a:p>
            <a:r>
              <a:rPr lang="zh-CN" altLang="en-US" sz="2000" dirty="0" smtClean="0">
                <a:solidFill>
                  <a:schemeClr val="tx1"/>
                </a:solidFill>
                <a:latin typeface="微软雅黑" panose="020B0503020204020204" pitchFamily="34" charset="-122"/>
                <a:ea typeface="微软雅黑" panose="020B0503020204020204" pitchFamily="34" charset="-122"/>
              </a:rPr>
              <a:t>后果：</a:t>
            </a:r>
            <a:endParaRPr lang="en-US" altLang="zh-CN" sz="2000" dirty="0" smtClean="0">
              <a:solidFill>
                <a:schemeClr val="tx1"/>
              </a:solidFill>
              <a:latin typeface="微软雅黑" panose="020B0503020204020204" pitchFamily="34" charset="-122"/>
              <a:ea typeface="微软雅黑" panose="020B0503020204020204" pitchFamily="34" charset="-122"/>
            </a:endParaRPr>
          </a:p>
          <a:p>
            <a:r>
              <a:rPr lang="en-US" altLang="zh-CN" sz="2000" dirty="0" smtClean="0">
                <a:solidFill>
                  <a:schemeClr val="tx1"/>
                </a:solidFill>
                <a:latin typeface="微软雅黑" panose="020B0503020204020204" pitchFamily="34" charset="-122"/>
                <a:ea typeface="微软雅黑" panose="020B0503020204020204" pitchFamily="34" charset="-122"/>
              </a:rPr>
              <a:t>1</a:t>
            </a:r>
            <a:r>
              <a:rPr lang="zh-CN" altLang="en-US" sz="2000" dirty="0" smtClean="0">
                <a:solidFill>
                  <a:schemeClr val="tx1"/>
                </a:solidFill>
                <a:latin typeface="微软雅黑" panose="020B0503020204020204" pitchFamily="34" charset="-122"/>
                <a:ea typeface="微软雅黑" panose="020B0503020204020204" pitchFamily="34" charset="-122"/>
              </a:rPr>
              <a:t>）危害师生人身</a:t>
            </a:r>
            <a:r>
              <a:rPr lang="zh-CN" altLang="en-US" sz="2000" dirty="0" smtClean="0">
                <a:solidFill>
                  <a:srgbClr val="FF0000"/>
                </a:solidFill>
                <a:latin typeface="微软雅黑" panose="020B0503020204020204" pitchFamily="34" charset="-122"/>
                <a:ea typeface="微软雅黑" panose="020B0503020204020204" pitchFamily="34" charset="-122"/>
              </a:rPr>
              <a:t>安全</a:t>
            </a:r>
            <a:endParaRPr lang="en-US" altLang="zh-CN" sz="2000" dirty="0" smtClean="0">
              <a:solidFill>
                <a:srgbClr val="FF0000"/>
              </a:solidFill>
              <a:latin typeface="微软雅黑" panose="020B0503020204020204" pitchFamily="34" charset="-122"/>
              <a:ea typeface="微软雅黑" panose="020B0503020204020204" pitchFamily="34" charset="-122"/>
            </a:endParaRPr>
          </a:p>
          <a:p>
            <a:r>
              <a:rPr lang="en-US" altLang="zh-CN" sz="2000" dirty="0" smtClean="0">
                <a:solidFill>
                  <a:schemeClr val="tx1"/>
                </a:solidFill>
                <a:latin typeface="微软雅黑" panose="020B0503020204020204" pitchFamily="34" charset="-122"/>
                <a:ea typeface="微软雅黑" panose="020B0503020204020204" pitchFamily="34" charset="-122"/>
              </a:rPr>
              <a:t>2</a:t>
            </a:r>
            <a:r>
              <a:rPr lang="zh-CN" altLang="en-US" sz="2000" dirty="0" smtClean="0">
                <a:solidFill>
                  <a:schemeClr val="tx1"/>
                </a:solidFill>
                <a:latin typeface="微软雅黑" panose="020B0503020204020204" pitchFamily="34" charset="-122"/>
                <a:ea typeface="微软雅黑" panose="020B0503020204020204" pitchFamily="34" charset="-122"/>
              </a:rPr>
              <a:t>）影响正常教育教学</a:t>
            </a:r>
            <a:r>
              <a:rPr lang="zh-CN" altLang="en-US" sz="2000" dirty="0" smtClean="0">
                <a:solidFill>
                  <a:srgbClr val="FF0000"/>
                </a:solidFill>
                <a:latin typeface="微软雅黑" panose="020B0503020204020204" pitchFamily="34" charset="-122"/>
                <a:ea typeface="微软雅黑" panose="020B0503020204020204" pitchFamily="34" charset="-122"/>
              </a:rPr>
              <a:t>秩序</a:t>
            </a:r>
            <a:endParaRPr lang="en-US" altLang="zh-CN" sz="2000" dirty="0" smtClean="0">
              <a:solidFill>
                <a:srgbClr val="FF0000"/>
              </a:solidFill>
              <a:latin typeface="微软雅黑" panose="020B0503020204020204" pitchFamily="34" charset="-122"/>
              <a:ea typeface="微软雅黑" panose="020B0503020204020204" pitchFamily="34" charset="-122"/>
            </a:endParaRPr>
          </a:p>
          <a:p>
            <a:r>
              <a:rPr lang="en-US" altLang="zh-CN" sz="2000" dirty="0" smtClean="0">
                <a:solidFill>
                  <a:schemeClr val="tx1"/>
                </a:solidFill>
                <a:latin typeface="微软雅黑" panose="020B0503020204020204" pitchFamily="34" charset="-122"/>
                <a:ea typeface="微软雅黑" panose="020B0503020204020204" pitchFamily="34" charset="-122"/>
              </a:rPr>
              <a:t>3</a:t>
            </a:r>
            <a:r>
              <a:rPr lang="zh-CN" altLang="en-US" sz="2000" dirty="0" smtClean="0">
                <a:solidFill>
                  <a:schemeClr val="tx1"/>
                </a:solidFill>
                <a:latin typeface="微软雅黑" panose="020B0503020204020204" pitchFamily="34" charset="-122"/>
                <a:ea typeface="微软雅黑" panose="020B0503020204020204" pitchFamily="34" charset="-122"/>
              </a:rPr>
              <a:t>）可能会造成一定的</a:t>
            </a:r>
            <a:r>
              <a:rPr lang="zh-CN" altLang="en-US" sz="2000" dirty="0" smtClean="0">
                <a:solidFill>
                  <a:srgbClr val="FF0000"/>
                </a:solidFill>
                <a:latin typeface="微软雅黑" panose="020B0503020204020204" pitchFamily="34" charset="-122"/>
                <a:ea typeface="微软雅黑" panose="020B0503020204020204" pitchFamily="34" charset="-122"/>
              </a:rPr>
              <a:t>负面影响</a:t>
            </a:r>
            <a:endParaRPr lang="zh-CN" altLang="en-US" sz="2000" dirty="0">
              <a:solidFill>
                <a:srgbClr val="FF0000"/>
              </a:solidFill>
              <a:latin typeface="微软雅黑" panose="020B0503020204020204" pitchFamily="34" charset="-122"/>
              <a:ea typeface="微软雅黑" panose="020B0503020204020204" pitchFamily="34" charset="-122"/>
            </a:endParaRPr>
          </a:p>
        </p:txBody>
      </p:sp>
      <p:pic>
        <p:nvPicPr>
          <p:cNvPr id="1026" name="Picture 2" descr="http://photocdn.sohu.com/20120314/Img33769623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7952" y="1258272"/>
            <a:ext cx="3433728" cy="3543174"/>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6"/>
          <p:cNvSpPr>
            <a:spLocks noChangeArrowheads="1"/>
          </p:cNvSpPr>
          <p:nvPr/>
        </p:nvSpPr>
        <p:spPr bwMode="auto">
          <a:xfrm>
            <a:off x="0" y="0"/>
            <a:ext cx="9144000" cy="431800"/>
          </a:xfrm>
          <a:prstGeom prst="rect">
            <a:avLst/>
          </a:prstGeom>
          <a:solidFill>
            <a:srgbClr val="5C3F41"/>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6" name="矩形 1"/>
          <p:cNvSpPr>
            <a:spLocks noChangeArrowheads="1"/>
          </p:cNvSpPr>
          <p:nvPr/>
        </p:nvSpPr>
        <p:spPr bwMode="auto">
          <a:xfrm>
            <a:off x="0" y="431800"/>
            <a:ext cx="9163250" cy="45719"/>
          </a:xfrm>
          <a:prstGeom prst="rect">
            <a:avLst/>
          </a:prstGeom>
          <a:solidFill>
            <a:srgbClr val="FF9500"/>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7" name="矩形 3"/>
          <p:cNvSpPr>
            <a:spLocks noChangeArrowheads="1"/>
          </p:cNvSpPr>
          <p:nvPr/>
        </p:nvSpPr>
        <p:spPr bwMode="auto">
          <a:xfrm>
            <a:off x="4601284" y="0"/>
            <a:ext cx="1138950" cy="431800"/>
          </a:xfrm>
          <a:prstGeom prst="rect">
            <a:avLst/>
          </a:prstGeom>
          <a:solidFill>
            <a:srgbClr val="FF9500"/>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r>
              <a:rPr lang="zh-CN" altLang="en-US" sz="1600" dirty="0">
                <a:solidFill>
                  <a:srgbClr val="FFFFFF"/>
                </a:solidFill>
                <a:latin typeface="微软雅黑" pitchFamily="34" charset="-122"/>
                <a:ea typeface="微软雅黑" pitchFamily="34" charset="-122"/>
                <a:sym typeface="微软雅黑" pitchFamily="34" charset="-122"/>
              </a:rPr>
              <a:t>基础知识</a:t>
            </a:r>
            <a:endParaRPr lang="zh-CN" altLang="zh-CN" sz="1600" dirty="0">
              <a:solidFill>
                <a:srgbClr val="FFFFFF"/>
              </a:solidFill>
              <a:latin typeface="微软雅黑" pitchFamily="34" charset="-122"/>
              <a:ea typeface="微软雅黑" pitchFamily="34" charset="-122"/>
              <a:sym typeface="微软雅黑" pitchFamily="34" charset="-122"/>
            </a:endParaRPr>
          </a:p>
        </p:txBody>
      </p:sp>
      <p:sp>
        <p:nvSpPr>
          <p:cNvPr id="8" name="矩形 3"/>
          <p:cNvSpPr>
            <a:spLocks noChangeArrowheads="1"/>
          </p:cNvSpPr>
          <p:nvPr/>
        </p:nvSpPr>
        <p:spPr bwMode="auto">
          <a:xfrm>
            <a:off x="7968606" y="0"/>
            <a:ext cx="1026147" cy="431800"/>
          </a:xfrm>
          <a:prstGeom prst="rect">
            <a:avLst/>
          </a:prstGeom>
          <a:noFill/>
          <a:ln>
            <a:noFill/>
          </a:ln>
        </p:spPr>
        <p:txBody>
          <a:bodyPr anchor="ctr"/>
          <a:lstStyle/>
          <a:p>
            <a:pPr algn="ctr"/>
            <a:r>
              <a:rPr lang="zh-CN" altLang="en-US" sz="1600" dirty="0">
                <a:solidFill>
                  <a:srgbClr val="FFFFFF"/>
                </a:solidFill>
                <a:latin typeface="微软雅黑" pitchFamily="34" charset="-122"/>
                <a:ea typeface="微软雅黑" pitchFamily="34" charset="-122"/>
                <a:sym typeface="微软雅黑" pitchFamily="34" charset="-122"/>
              </a:rPr>
              <a:t>善后预防</a:t>
            </a:r>
            <a:endParaRPr lang="zh-CN" altLang="zh-CN" sz="1600" dirty="0">
              <a:solidFill>
                <a:srgbClr val="FFFFFF"/>
              </a:solidFill>
              <a:latin typeface="微软雅黑" pitchFamily="34" charset="-122"/>
              <a:ea typeface="微软雅黑" pitchFamily="34" charset="-122"/>
              <a:sym typeface="微软雅黑" pitchFamily="34" charset="-122"/>
            </a:endParaRPr>
          </a:p>
        </p:txBody>
      </p:sp>
      <p:sp>
        <p:nvSpPr>
          <p:cNvPr id="9" name="矩形 3"/>
          <p:cNvSpPr>
            <a:spLocks noChangeArrowheads="1"/>
          </p:cNvSpPr>
          <p:nvPr/>
        </p:nvSpPr>
        <p:spPr bwMode="auto">
          <a:xfrm>
            <a:off x="6905220" y="0"/>
            <a:ext cx="1074828" cy="431800"/>
          </a:xfrm>
          <a:prstGeom prst="rect">
            <a:avLst/>
          </a:prstGeom>
          <a:noFill/>
          <a:ln>
            <a:noFill/>
          </a:ln>
        </p:spPr>
        <p:txBody>
          <a:bodyPr anchor="ctr"/>
          <a:lstStyle/>
          <a:p>
            <a:pPr algn="ctr"/>
            <a:r>
              <a:rPr lang="zh-CN" altLang="en-US" sz="1600" dirty="0">
                <a:solidFill>
                  <a:srgbClr val="FFFFFF"/>
                </a:solidFill>
                <a:latin typeface="微软雅黑" pitchFamily="34" charset="-122"/>
                <a:ea typeface="微软雅黑" pitchFamily="34" charset="-122"/>
                <a:sym typeface="微软雅黑" pitchFamily="34" charset="-122"/>
              </a:rPr>
              <a:t>处理方法</a:t>
            </a:r>
            <a:endParaRPr lang="zh-CN" altLang="zh-CN" sz="1600" dirty="0">
              <a:solidFill>
                <a:srgbClr val="FFFFFF"/>
              </a:solidFill>
              <a:latin typeface="微软雅黑" pitchFamily="34" charset="-122"/>
              <a:ea typeface="微软雅黑" pitchFamily="34" charset="-122"/>
              <a:sym typeface="微软雅黑" pitchFamily="34" charset="-122"/>
            </a:endParaRPr>
          </a:p>
        </p:txBody>
      </p:sp>
      <p:sp>
        <p:nvSpPr>
          <p:cNvPr id="10" name="矩形 3"/>
          <p:cNvSpPr>
            <a:spLocks noChangeArrowheads="1"/>
          </p:cNvSpPr>
          <p:nvPr/>
        </p:nvSpPr>
        <p:spPr bwMode="auto">
          <a:xfrm>
            <a:off x="5740234" y="0"/>
            <a:ext cx="1164986" cy="431800"/>
          </a:xfrm>
          <a:prstGeom prst="rect">
            <a:avLst/>
          </a:prstGeom>
          <a:noFill/>
          <a:ln>
            <a:noFill/>
          </a:ln>
        </p:spPr>
        <p:txBody>
          <a:bodyPr anchor="ctr"/>
          <a:lstStyle/>
          <a:p>
            <a:pPr algn="ctr"/>
            <a:r>
              <a:rPr lang="zh-CN" altLang="en-US" sz="1600" dirty="0">
                <a:solidFill>
                  <a:srgbClr val="FFFFFF"/>
                </a:solidFill>
                <a:latin typeface="微软雅黑" pitchFamily="34" charset="-122"/>
                <a:ea typeface="微软雅黑" pitchFamily="34" charset="-122"/>
                <a:sym typeface="微软雅黑" pitchFamily="34" charset="-122"/>
              </a:rPr>
              <a:t>处理原则</a:t>
            </a:r>
            <a:endParaRPr lang="zh-CN" altLang="zh-CN" sz="1600" dirty="0">
              <a:solidFill>
                <a:srgbClr val="FFFFFF"/>
              </a:solidFill>
              <a:latin typeface="微软雅黑" pitchFamily="34" charset="-122"/>
              <a:ea typeface="微软雅黑" pitchFamily="34" charset="-122"/>
              <a:sym typeface="微软雅黑" pitchFamily="34" charset="-122"/>
            </a:endParaRPr>
          </a:p>
        </p:txBody>
      </p:sp>
      <p:sp>
        <p:nvSpPr>
          <p:cNvPr id="11" name="椭圆 19"/>
          <p:cNvSpPr>
            <a:spLocks noChangeArrowheads="1"/>
          </p:cNvSpPr>
          <p:nvPr/>
        </p:nvSpPr>
        <p:spPr bwMode="auto">
          <a:xfrm>
            <a:off x="270646" y="36512"/>
            <a:ext cx="358775" cy="358775"/>
          </a:xfrm>
          <a:prstGeom prst="ellipse">
            <a:avLst/>
          </a:prstGeom>
          <a:solidFill>
            <a:srgbClr val="FFFFFF">
              <a:alpha val="34000"/>
            </a:srgbClr>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12" name="五边形 44"/>
          <p:cNvSpPr>
            <a:spLocks noChangeArrowheads="1"/>
          </p:cNvSpPr>
          <p:nvPr/>
        </p:nvSpPr>
        <p:spPr bwMode="auto">
          <a:xfrm>
            <a:off x="0" y="734506"/>
            <a:ext cx="513976" cy="448469"/>
          </a:xfrm>
          <a:prstGeom prst="homePlate">
            <a:avLst>
              <a:gd name="adj" fmla="val 31983"/>
            </a:avLst>
          </a:prstGeom>
          <a:solidFill>
            <a:srgbClr val="7F7F7F"/>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13" name="任意多边形 9"/>
          <p:cNvSpPr>
            <a:spLocks noChangeArrowheads="1"/>
          </p:cNvSpPr>
          <p:nvPr/>
        </p:nvSpPr>
        <p:spPr bwMode="auto">
          <a:xfrm>
            <a:off x="4601284" y="1458171"/>
            <a:ext cx="0" cy="3343275"/>
          </a:xfrm>
          <a:custGeom>
            <a:avLst/>
            <a:gdLst>
              <a:gd name="T0" fmla="*/ 0 w 635"/>
              <a:gd name="T1" fmla="*/ 0 h 4457700"/>
              <a:gd name="T2" fmla="*/ 0 w 635"/>
              <a:gd name="T3" fmla="*/ 4457700 h 4457700"/>
              <a:gd name="T4" fmla="*/ 0 60000 65536"/>
              <a:gd name="T5" fmla="*/ 0 60000 65536"/>
              <a:gd name="T6" fmla="*/ 0 w 635"/>
              <a:gd name="T7" fmla="*/ 0 h 4457700"/>
              <a:gd name="T8" fmla="*/ 635 w 635"/>
              <a:gd name="T9" fmla="*/ 4457700 h 4457700"/>
            </a:gdLst>
            <a:ahLst/>
            <a:cxnLst>
              <a:cxn ang="T4">
                <a:pos x="T0" y="T1"/>
              </a:cxn>
              <a:cxn ang="T5">
                <a:pos x="T2" y="T3"/>
              </a:cxn>
            </a:cxnLst>
            <a:rect l="T6" t="T7" r="T8" b="T9"/>
            <a:pathLst>
              <a:path w="635" h="4457700">
                <a:moveTo>
                  <a:pt x="0" y="0"/>
                </a:moveTo>
                <a:lnTo>
                  <a:pt x="0" y="4457700"/>
                </a:lnTo>
              </a:path>
            </a:pathLst>
          </a:custGeom>
          <a:noFill/>
          <a:ln w="19050" cap="flat" cmpd="sng">
            <a:solidFill>
              <a:srgbClr val="42719B"/>
            </a:solidFill>
            <a:prstDash val="lgDash"/>
            <a:bevel/>
            <a:headEnd/>
            <a:tailEnd/>
          </a:ln>
          <a:extLst>
            <a:ext uri="{909E8E84-426E-40DD-AFC4-6F175D3DCCD1}">
              <a14:hiddenFill xmlns:a14="http://schemas.microsoft.com/office/drawing/2010/main">
                <a:solidFill>
                  <a:srgbClr val="FFFFFF"/>
                </a:solidFill>
              </a14:hiddenFill>
            </a:ext>
          </a:extLst>
        </p:spPr>
        <p:txBody>
          <a:bodyPr lIns="68580" tIns="34290" rIns="68580" bIns="34290" anchor="ctr"/>
          <a:lstStyle/>
          <a:p>
            <a:pPr algn="ctr"/>
            <a:endParaRPr lang="zh-CN" altLang="zh-CN">
              <a:solidFill>
                <a:srgbClr val="FFFFFF"/>
              </a:solidFill>
              <a:latin typeface="宋体" pitchFamily="2" charset="-122"/>
              <a:sym typeface="宋体" pitchFamily="2" charset="-122"/>
            </a:endParaRPr>
          </a:p>
        </p:txBody>
      </p:sp>
      <p:sp>
        <p:nvSpPr>
          <p:cNvPr id="3" name="矩形 2"/>
          <p:cNvSpPr/>
          <p:nvPr/>
        </p:nvSpPr>
        <p:spPr>
          <a:xfrm>
            <a:off x="443138" y="3231786"/>
            <a:ext cx="4158145" cy="1569660"/>
          </a:xfrm>
          <a:prstGeom prst="rect">
            <a:avLst/>
          </a:prstGeom>
        </p:spPr>
        <p:txBody>
          <a:bodyPr wrap="square">
            <a:spAutoFit/>
          </a:bodyPr>
          <a:lstStyle/>
          <a:p>
            <a:r>
              <a:rPr lang="en-US" altLang="zh-CN" sz="1600" dirty="0"/>
              <a:t>2017</a:t>
            </a:r>
            <a:r>
              <a:rPr lang="zh-CN" altLang="en-US" sz="1600" dirty="0"/>
              <a:t>年</a:t>
            </a:r>
            <a:r>
              <a:rPr lang="en-US" altLang="zh-CN" sz="1600" dirty="0"/>
              <a:t>12</a:t>
            </a:r>
            <a:r>
              <a:rPr lang="zh-CN" altLang="en-US" sz="1600" dirty="0"/>
              <a:t>月十一部门联合印发</a:t>
            </a:r>
            <a:r>
              <a:rPr lang="en-US" altLang="zh-CN" sz="1600" dirty="0"/>
              <a:t>《</a:t>
            </a:r>
            <a:r>
              <a:rPr lang="zh-CN" altLang="en-US" sz="1600" dirty="0"/>
              <a:t>加强中小学生欺凌综合治理方案</a:t>
            </a:r>
            <a:r>
              <a:rPr lang="en-US" altLang="zh-CN" sz="1600" dirty="0"/>
              <a:t>》2018</a:t>
            </a:r>
            <a:r>
              <a:rPr lang="zh-CN" altLang="en-US" sz="1600" dirty="0"/>
              <a:t>年以来，全国至少有</a:t>
            </a:r>
            <a:r>
              <a:rPr lang="en-US" altLang="zh-CN" sz="1600" dirty="0"/>
              <a:t>28</a:t>
            </a:r>
            <a:r>
              <a:rPr lang="zh-CN" altLang="en-US" sz="1600" dirty="0"/>
              <a:t>起校园欺凌事件发生，仅</a:t>
            </a:r>
            <a:r>
              <a:rPr lang="en-US" altLang="zh-CN" sz="1600" dirty="0"/>
              <a:t>10</a:t>
            </a:r>
            <a:r>
              <a:rPr lang="zh-CN" altLang="en-US" sz="1600" dirty="0"/>
              <a:t>月份就发生</a:t>
            </a:r>
            <a:r>
              <a:rPr lang="en-US" altLang="zh-CN" sz="1600" dirty="0"/>
              <a:t>4</a:t>
            </a:r>
            <a:r>
              <a:rPr lang="zh-CN" altLang="en-US" sz="1600" dirty="0"/>
              <a:t>起校园欺凌事件。其中，施暴者多为女生，主要行为有扇耳光、殴打、脱衣服等方式，并伴随传播视频等欺辱方式。</a:t>
            </a:r>
            <a:endParaRPr lang="zh-CN" altLang="en-US" sz="1600" dirty="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171569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92545" y="3835558"/>
            <a:ext cx="7128792" cy="36141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smtClean="0">
                <a:solidFill>
                  <a:schemeClr val="tx1"/>
                </a:solidFill>
                <a:effectLst/>
                <a:latin typeface="微软雅黑" panose="020B0503020204020204" pitchFamily="34" charset="-122"/>
                <a:ea typeface="微软雅黑" panose="020B0503020204020204" pitchFamily="34" charset="-122"/>
              </a:rPr>
              <a:t>青春期</a:t>
            </a:r>
            <a:r>
              <a:rPr lang="en-US" altLang="zh-CN" b="1" dirty="0" smtClean="0">
                <a:solidFill>
                  <a:schemeClr val="tx1"/>
                </a:solidFill>
                <a:effectLst/>
                <a:latin typeface="微软雅黑" panose="020B0503020204020204" pitchFamily="34" charset="-122"/>
                <a:ea typeface="微软雅黑" panose="020B0503020204020204" pitchFamily="34" charset="-122"/>
              </a:rPr>
              <a:t>—</a:t>
            </a:r>
            <a:r>
              <a:rPr lang="zh-CN" altLang="en-US" b="1" dirty="0" smtClean="0">
                <a:solidFill>
                  <a:schemeClr val="tx1"/>
                </a:solidFill>
                <a:effectLst/>
                <a:latin typeface="微软雅黑" panose="020B0503020204020204" pitchFamily="34" charset="-122"/>
                <a:ea typeface="微软雅黑" panose="020B0503020204020204" pitchFamily="34" charset="-122"/>
              </a:rPr>
              <a:t>因为痛、所以致青春   如：谈恋爱引发的</a:t>
            </a:r>
            <a:r>
              <a:rPr lang="en-US" altLang="zh-CN" b="1" dirty="0" smtClean="0">
                <a:solidFill>
                  <a:schemeClr val="tx1"/>
                </a:solidFill>
                <a:effectLst/>
                <a:latin typeface="微软雅黑" panose="020B0503020204020204" pitchFamily="34" charset="-122"/>
                <a:ea typeface="微软雅黑" panose="020B0503020204020204" pitchFamily="34" charset="-122"/>
              </a:rPr>
              <a:t>…..</a:t>
            </a:r>
            <a:endParaRPr lang="zh-CN" altLang="en-US" b="1" dirty="0">
              <a:solidFill>
                <a:schemeClr val="tx1"/>
              </a:solidFill>
              <a:effectLst/>
              <a:latin typeface="微软雅黑" panose="020B0503020204020204" pitchFamily="34" charset="-122"/>
              <a:ea typeface="微软雅黑" panose="020B0503020204020204" pitchFamily="34" charset="-122"/>
            </a:endParaRPr>
          </a:p>
        </p:txBody>
      </p:sp>
      <p:sp>
        <p:nvSpPr>
          <p:cNvPr id="4" name="矩形 3"/>
          <p:cNvSpPr/>
          <p:nvPr/>
        </p:nvSpPr>
        <p:spPr>
          <a:xfrm>
            <a:off x="1092545" y="1650163"/>
            <a:ext cx="7128792" cy="324346"/>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dirty="0" smtClean="0">
                <a:solidFill>
                  <a:srgbClr val="FF0000"/>
                </a:solidFill>
                <a:latin typeface="微软雅黑" panose="020B0503020204020204" pitchFamily="34" charset="-122"/>
                <a:ea typeface="微软雅黑" panose="020B0503020204020204" pitchFamily="34" charset="-122"/>
              </a:rPr>
              <a:t>师生冲突</a:t>
            </a:r>
            <a:r>
              <a:rPr lang="en-US" altLang="zh-CN" sz="2000" dirty="0" smtClean="0">
                <a:solidFill>
                  <a:schemeClr val="tx1"/>
                </a:solidFill>
                <a:latin typeface="微软雅黑" panose="020B0503020204020204" pitchFamily="34" charset="-122"/>
                <a:ea typeface="微软雅黑" panose="020B0503020204020204" pitchFamily="34" charset="-122"/>
              </a:rPr>
              <a:t>—</a:t>
            </a:r>
            <a:r>
              <a:rPr lang="zh-CN" altLang="en-US" sz="2000" dirty="0" smtClean="0">
                <a:solidFill>
                  <a:schemeClr val="tx1"/>
                </a:solidFill>
                <a:latin typeface="微软雅黑" panose="020B0503020204020204" pitchFamily="34" charset="-122"/>
                <a:ea typeface="微软雅黑" panose="020B0503020204020204" pitchFamily="34" charset="-122"/>
              </a:rPr>
              <a:t>尊重、公平公正  如：课堂教学、实训等   </a:t>
            </a:r>
            <a:endParaRPr lang="zh-CN" altLang="en-US" sz="2000" dirty="0">
              <a:solidFill>
                <a:schemeClr val="tx1"/>
              </a:solidFill>
              <a:latin typeface="微软雅黑" panose="020B0503020204020204" pitchFamily="34" charset="-122"/>
              <a:ea typeface="微软雅黑" panose="020B0503020204020204" pitchFamily="34" charset="-122"/>
            </a:endParaRPr>
          </a:p>
        </p:txBody>
      </p:sp>
      <p:sp>
        <p:nvSpPr>
          <p:cNvPr id="5" name="矩形 4"/>
          <p:cNvSpPr/>
          <p:nvPr/>
        </p:nvSpPr>
        <p:spPr>
          <a:xfrm>
            <a:off x="1092545" y="2905798"/>
            <a:ext cx="7128792" cy="3706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smtClean="0">
                <a:solidFill>
                  <a:srgbClr val="FF0000"/>
                </a:solidFill>
                <a:latin typeface="微软雅黑" panose="020B0503020204020204" pitchFamily="34" charset="-122"/>
                <a:ea typeface="微软雅黑" panose="020B0503020204020204" pitchFamily="34" charset="-122"/>
              </a:rPr>
              <a:t>财物丢失</a:t>
            </a:r>
            <a:r>
              <a:rPr lang="en-US" altLang="zh-CN" dirty="0" smtClean="0">
                <a:solidFill>
                  <a:schemeClr val="tx1"/>
                </a:solidFill>
                <a:latin typeface="微软雅黑" panose="020B0503020204020204" pitchFamily="34" charset="-122"/>
                <a:ea typeface="微软雅黑" panose="020B0503020204020204" pitchFamily="34" charset="-122"/>
              </a:rPr>
              <a:t>—</a:t>
            </a:r>
            <a:r>
              <a:rPr lang="zh-CN" altLang="en-US" dirty="0" smtClean="0">
                <a:solidFill>
                  <a:schemeClr val="tx1"/>
                </a:solidFill>
                <a:latin typeface="微软雅黑" panose="020B0503020204020204" pitchFamily="34" charset="-122"/>
                <a:ea typeface="微软雅黑" panose="020B0503020204020204" pitchFamily="34" charset="-122"/>
              </a:rPr>
              <a:t>换位思考，有所为、有所不为   如：钱物</a:t>
            </a: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6" name="单圆角矩形 5"/>
          <p:cNvSpPr/>
          <p:nvPr/>
        </p:nvSpPr>
        <p:spPr>
          <a:xfrm>
            <a:off x="1092545" y="3370678"/>
            <a:ext cx="7128792" cy="370681"/>
          </a:xfrm>
          <a:prstGeom prst="round1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smtClean="0">
                <a:solidFill>
                  <a:srgbClr val="FF0000"/>
                </a:solidFill>
                <a:latin typeface="微软雅黑" panose="020B0503020204020204" pitchFamily="34" charset="-122"/>
                <a:ea typeface="微软雅黑" panose="020B0503020204020204" pitchFamily="34" charset="-122"/>
              </a:rPr>
              <a:t>欺</a:t>
            </a:r>
            <a:r>
              <a:rPr lang="zh-CN" altLang="en-US" dirty="0">
                <a:solidFill>
                  <a:srgbClr val="FF0000"/>
                </a:solidFill>
                <a:latin typeface="微软雅黑" panose="020B0503020204020204" pitchFamily="34" charset="-122"/>
                <a:ea typeface="微软雅黑" panose="020B0503020204020204" pitchFamily="34" charset="-122"/>
              </a:rPr>
              <a:t>辱</a:t>
            </a:r>
            <a:r>
              <a:rPr lang="zh-CN" altLang="en-US" dirty="0" smtClean="0">
                <a:solidFill>
                  <a:srgbClr val="FF0000"/>
                </a:solidFill>
                <a:latin typeface="微软雅黑" panose="020B0503020204020204" pitchFamily="34" charset="-122"/>
                <a:ea typeface="微软雅黑" panose="020B0503020204020204" pitchFamily="34" charset="-122"/>
              </a:rPr>
              <a:t>、</a:t>
            </a:r>
            <a:r>
              <a:rPr lang="zh-CN" altLang="en-US" dirty="0">
                <a:solidFill>
                  <a:srgbClr val="FF0000"/>
                </a:solidFill>
                <a:latin typeface="微软雅黑" panose="020B0503020204020204" pitchFamily="34" charset="-122"/>
                <a:ea typeface="微软雅黑" panose="020B0503020204020204" pitchFamily="34" charset="-122"/>
              </a:rPr>
              <a:t>霸凌</a:t>
            </a:r>
            <a:r>
              <a:rPr lang="en-US" altLang="zh-CN" dirty="0" smtClean="0">
                <a:solidFill>
                  <a:schemeClr val="tx1"/>
                </a:solidFill>
                <a:latin typeface="微软雅黑" panose="020B0503020204020204" pitchFamily="34" charset="-122"/>
                <a:ea typeface="微软雅黑" panose="020B0503020204020204" pitchFamily="34" charset="-122"/>
              </a:rPr>
              <a:t>—</a:t>
            </a:r>
            <a:r>
              <a:rPr lang="zh-CN" altLang="en-US" dirty="0" smtClean="0">
                <a:solidFill>
                  <a:schemeClr val="tx1"/>
                </a:solidFill>
                <a:latin typeface="微软雅黑" panose="020B0503020204020204" pitchFamily="34" charset="-122"/>
                <a:ea typeface="微软雅黑" panose="020B0503020204020204" pitchFamily="34" charset="-122"/>
              </a:rPr>
              <a:t>认定，借用第三方介入   如：涉及校外人员</a:t>
            </a: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8" name="矩形 7"/>
          <p:cNvSpPr/>
          <p:nvPr/>
        </p:nvSpPr>
        <p:spPr>
          <a:xfrm>
            <a:off x="1092545" y="2068708"/>
            <a:ext cx="7128792" cy="324346"/>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r>
              <a:rPr lang="zh-CN" altLang="en-US" sz="2000" dirty="0" smtClean="0">
                <a:solidFill>
                  <a:srgbClr val="FF0000"/>
                </a:solidFill>
                <a:latin typeface="微软雅黑" panose="020B0503020204020204" pitchFamily="34" charset="-122"/>
                <a:ea typeface="微软雅黑" panose="020B0503020204020204" pitchFamily="34" charset="-122"/>
              </a:rPr>
              <a:t>伤害事故</a:t>
            </a:r>
            <a:r>
              <a:rPr lang="en-US" altLang="zh-CN" sz="2000" dirty="0" smtClean="0">
                <a:solidFill>
                  <a:schemeClr val="tx1"/>
                </a:solidFill>
                <a:latin typeface="微软雅黑" panose="020B0503020204020204" pitchFamily="34" charset="-122"/>
                <a:ea typeface="微软雅黑" panose="020B0503020204020204" pitchFamily="34" charset="-122"/>
              </a:rPr>
              <a:t>—</a:t>
            </a:r>
            <a:r>
              <a:rPr lang="zh-CN" altLang="en-US" sz="2000" dirty="0" smtClean="0">
                <a:solidFill>
                  <a:schemeClr val="tx1"/>
                </a:solidFill>
                <a:latin typeface="微软雅黑" panose="020B0503020204020204" pitchFamily="34" charset="-122"/>
                <a:ea typeface="微软雅黑" panose="020B0503020204020204" pitchFamily="34" charset="-122"/>
              </a:rPr>
              <a:t>学生为重</a:t>
            </a:r>
            <a:r>
              <a:rPr lang="zh-CN" altLang="en-US" sz="2000" dirty="0">
                <a:solidFill>
                  <a:schemeClr val="tx1"/>
                </a:solidFill>
                <a:latin typeface="微软雅黑" panose="020B0503020204020204" pitchFamily="34" charset="-122"/>
                <a:ea typeface="微软雅黑" panose="020B0503020204020204" pitchFamily="34" charset="-122"/>
              </a:rPr>
              <a:t> </a:t>
            </a:r>
            <a:r>
              <a:rPr lang="zh-CN" altLang="en-US" sz="2000" dirty="0" smtClean="0">
                <a:solidFill>
                  <a:schemeClr val="tx1"/>
                </a:solidFill>
                <a:latin typeface="微软雅黑" panose="020B0503020204020204" pitchFamily="34" charset="-122"/>
                <a:ea typeface="微软雅黑" panose="020B0503020204020204" pitchFamily="34" charset="-122"/>
              </a:rPr>
              <a:t>，伤情鉴定等  如：骨折  </a:t>
            </a:r>
            <a:endParaRPr lang="zh-CN" altLang="en-US" sz="2000" dirty="0">
              <a:solidFill>
                <a:schemeClr val="tx1"/>
              </a:solidFill>
              <a:latin typeface="微软雅黑" panose="020B0503020204020204" pitchFamily="34" charset="-122"/>
              <a:ea typeface="微软雅黑" panose="020B0503020204020204" pitchFamily="34" charset="-122"/>
            </a:endParaRPr>
          </a:p>
        </p:txBody>
      </p:sp>
      <p:sp>
        <p:nvSpPr>
          <p:cNvPr id="10" name="矩形 9"/>
          <p:cNvSpPr/>
          <p:nvPr/>
        </p:nvSpPr>
        <p:spPr>
          <a:xfrm>
            <a:off x="1092545" y="4746776"/>
            <a:ext cx="7128792" cy="3706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smtClean="0">
                <a:solidFill>
                  <a:schemeClr val="tx1"/>
                </a:solidFill>
                <a:latin typeface="微软雅黑" panose="020B0503020204020204" pitchFamily="34" charset="-122"/>
                <a:ea typeface="微软雅黑" panose="020B0503020204020204" pitchFamily="34" charset="-122"/>
              </a:rPr>
              <a:t>心理、家庭、宿舍管理等</a:t>
            </a:r>
            <a:r>
              <a:rPr lang="en-US" altLang="zh-CN" b="1" dirty="0" smtClean="0">
                <a:solidFill>
                  <a:schemeClr val="tx1"/>
                </a:solidFill>
                <a:latin typeface="微软雅黑" panose="020B0503020204020204" pitchFamily="34" charset="-122"/>
                <a:ea typeface="微软雅黑" panose="020B0503020204020204" pitchFamily="34" charset="-122"/>
              </a:rPr>
              <a:t>—</a:t>
            </a:r>
            <a:r>
              <a:rPr lang="zh-CN" altLang="en-US" b="1" dirty="0" smtClean="0">
                <a:solidFill>
                  <a:schemeClr val="tx1"/>
                </a:solidFill>
                <a:latin typeface="微软雅黑" panose="020B0503020204020204" pitchFamily="34" charset="-122"/>
                <a:ea typeface="微软雅黑" panose="020B0503020204020204" pitchFamily="34" charset="-122"/>
              </a:rPr>
              <a:t>尽力而为借用第三方</a:t>
            </a:r>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11" name="矩形 10"/>
          <p:cNvSpPr/>
          <p:nvPr/>
        </p:nvSpPr>
        <p:spPr>
          <a:xfrm>
            <a:off x="1092545" y="2487253"/>
            <a:ext cx="7128792" cy="3243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dirty="0" smtClean="0">
                <a:solidFill>
                  <a:srgbClr val="FF0000"/>
                </a:solidFill>
                <a:latin typeface="微软雅黑" panose="020B0503020204020204" pitchFamily="34" charset="-122"/>
                <a:ea typeface="微软雅黑" panose="020B0503020204020204" pitchFamily="34" charset="-122"/>
              </a:rPr>
              <a:t>打架</a:t>
            </a:r>
            <a:r>
              <a:rPr lang="en-US" altLang="zh-CN" sz="2000" dirty="0" smtClean="0">
                <a:solidFill>
                  <a:schemeClr val="tx1"/>
                </a:solidFill>
                <a:latin typeface="微软雅黑" panose="020B0503020204020204" pitchFamily="34" charset="-122"/>
                <a:ea typeface="微软雅黑" panose="020B0503020204020204" pitchFamily="34" charset="-122"/>
              </a:rPr>
              <a:t>—</a:t>
            </a:r>
            <a:r>
              <a:rPr lang="zh-CN" altLang="en-US" sz="2000" dirty="0" smtClean="0">
                <a:solidFill>
                  <a:schemeClr val="tx1"/>
                </a:solidFill>
                <a:latin typeface="微软雅黑" panose="020B0503020204020204" pitchFamily="34" charset="-122"/>
                <a:ea typeface="微软雅黑" panose="020B0503020204020204" pitchFamily="34" charset="-122"/>
              </a:rPr>
              <a:t>认定、</a:t>
            </a:r>
            <a:r>
              <a:rPr lang="zh-CN" altLang="en-US" sz="2000" dirty="0">
                <a:solidFill>
                  <a:schemeClr val="tx1"/>
                </a:solidFill>
                <a:latin typeface="微软雅黑" panose="020B0503020204020204" pitchFamily="34" charset="-122"/>
                <a:ea typeface="微软雅黑" panose="020B0503020204020204" pitchFamily="34" charset="-122"/>
              </a:rPr>
              <a:t>伤害</a:t>
            </a:r>
            <a:r>
              <a:rPr lang="zh-CN" altLang="en-US" sz="2000" dirty="0" smtClean="0">
                <a:solidFill>
                  <a:schemeClr val="tx1"/>
                </a:solidFill>
                <a:latin typeface="微软雅黑" panose="020B0503020204020204" pitchFamily="34" charset="-122"/>
                <a:ea typeface="微软雅黑" panose="020B0503020204020204" pitchFamily="34" charset="-122"/>
              </a:rPr>
              <a:t>鉴定   如：</a:t>
            </a:r>
            <a:r>
              <a:rPr lang="zh-CN" altLang="en-US" sz="2000" dirty="0">
                <a:solidFill>
                  <a:schemeClr val="tx1"/>
                </a:solidFill>
                <a:latin typeface="微软雅黑" panose="020B0503020204020204" pitchFamily="34" charset="-122"/>
                <a:ea typeface="微软雅黑" panose="020B0503020204020204" pitchFamily="34" charset="-122"/>
              </a:rPr>
              <a:t>打人</a:t>
            </a:r>
            <a:r>
              <a:rPr lang="zh-CN" altLang="en-US" sz="2000" dirty="0" smtClean="0">
                <a:solidFill>
                  <a:schemeClr val="tx1"/>
                </a:solidFill>
                <a:latin typeface="微软雅黑" panose="020B0503020204020204" pitchFamily="34" charset="-122"/>
                <a:ea typeface="微软雅黑" panose="020B0503020204020204" pitchFamily="34" charset="-122"/>
              </a:rPr>
              <a:t>或动</a:t>
            </a:r>
            <a:r>
              <a:rPr lang="zh-CN" altLang="en-US" sz="2000" dirty="0">
                <a:solidFill>
                  <a:schemeClr val="tx1"/>
                </a:solidFill>
                <a:latin typeface="微软雅黑" panose="020B0503020204020204" pitchFamily="34" charset="-122"/>
                <a:ea typeface="微软雅黑" panose="020B0503020204020204" pitchFamily="34" charset="-122"/>
              </a:rPr>
              <a:t>器械</a:t>
            </a:r>
          </a:p>
        </p:txBody>
      </p:sp>
      <p:sp>
        <p:nvSpPr>
          <p:cNvPr id="2" name="矩形 1"/>
          <p:cNvSpPr/>
          <p:nvPr/>
        </p:nvSpPr>
        <p:spPr>
          <a:xfrm>
            <a:off x="513976" y="727907"/>
            <a:ext cx="4405373" cy="461665"/>
          </a:xfrm>
          <a:prstGeom prst="rect">
            <a:avLst/>
          </a:prstGeom>
        </p:spPr>
        <p:txBody>
          <a:bodyPr wrap="none">
            <a:spAutoFit/>
          </a:bodyPr>
          <a:lstStyle/>
          <a:p>
            <a:r>
              <a:rPr lang="en-US" altLang="zh-CN" sz="2400" dirty="0" smtClean="0">
                <a:latin typeface="微软雅黑" panose="020B0503020204020204" pitchFamily="34" charset="-122"/>
                <a:ea typeface="微软雅黑" panose="020B0503020204020204" pitchFamily="34" charset="-122"/>
              </a:rPr>
              <a:t>1.3 </a:t>
            </a:r>
            <a:r>
              <a:rPr lang="zh-CN" altLang="en-US" sz="2400" dirty="0" smtClean="0">
                <a:latin typeface="微软雅黑" panose="020B0503020204020204" pitchFamily="34" charset="-122"/>
                <a:ea typeface="微软雅黑" panose="020B0503020204020204" pitchFamily="34" charset="-122"/>
              </a:rPr>
              <a:t>班主任“处突”的常见类型</a:t>
            </a:r>
            <a:endParaRPr lang="zh-CN" altLang="en-US" sz="2400" dirty="0">
              <a:latin typeface="微软雅黑" panose="020B0503020204020204" pitchFamily="34" charset="-122"/>
              <a:ea typeface="微软雅黑" panose="020B0503020204020204" pitchFamily="34" charset="-122"/>
            </a:endParaRPr>
          </a:p>
        </p:txBody>
      </p:sp>
      <p:sp>
        <p:nvSpPr>
          <p:cNvPr id="15" name="矩形 14"/>
          <p:cNvSpPr/>
          <p:nvPr/>
        </p:nvSpPr>
        <p:spPr>
          <a:xfrm>
            <a:off x="1092545" y="4291167"/>
            <a:ext cx="7128792" cy="36141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smtClean="0">
                <a:solidFill>
                  <a:schemeClr val="tx1"/>
                </a:solidFill>
                <a:latin typeface="微软雅黑" panose="020B0503020204020204" pitchFamily="34" charset="-122"/>
                <a:ea typeface="微软雅黑" panose="020B0503020204020204" pitchFamily="34" charset="-122"/>
              </a:rPr>
              <a:t>日常管理</a:t>
            </a:r>
            <a:r>
              <a:rPr lang="en-US" altLang="zh-CN" b="1" dirty="0" smtClean="0">
                <a:solidFill>
                  <a:schemeClr val="tx1"/>
                </a:solidFill>
                <a:effectLst/>
                <a:latin typeface="微软雅黑" panose="020B0503020204020204" pitchFamily="34" charset="-122"/>
                <a:ea typeface="微软雅黑" panose="020B0503020204020204" pitchFamily="34" charset="-122"/>
              </a:rPr>
              <a:t>—</a:t>
            </a:r>
            <a:r>
              <a:rPr lang="zh-CN" altLang="en-US" b="1" dirty="0" smtClean="0">
                <a:solidFill>
                  <a:schemeClr val="tx1"/>
                </a:solidFill>
                <a:effectLst/>
                <a:latin typeface="微软雅黑" panose="020B0503020204020204" pitchFamily="34" charset="-122"/>
                <a:ea typeface="微软雅黑" panose="020B0503020204020204" pitchFamily="34" charset="-122"/>
              </a:rPr>
              <a:t>仪容仪表的管理等  如：</a:t>
            </a:r>
            <a:r>
              <a:rPr lang="zh-CN" altLang="en-US" b="1" dirty="0" smtClean="0">
                <a:solidFill>
                  <a:schemeClr val="tx1"/>
                </a:solidFill>
                <a:latin typeface="微软雅黑" panose="020B0503020204020204" pitchFamily="34" charset="-122"/>
                <a:ea typeface="微软雅黑" panose="020B0503020204020204" pitchFamily="34" charset="-122"/>
              </a:rPr>
              <a:t>如剪头发</a:t>
            </a:r>
            <a:r>
              <a:rPr lang="zh-CN" altLang="en-US" b="1" dirty="0">
                <a:solidFill>
                  <a:schemeClr val="tx1"/>
                </a:solidFill>
                <a:latin typeface="微软雅黑" panose="020B0503020204020204" pitchFamily="34" charset="-122"/>
                <a:ea typeface="微软雅黑" panose="020B0503020204020204" pitchFamily="34" charset="-122"/>
              </a:rPr>
              <a:t>引发</a:t>
            </a:r>
            <a:r>
              <a:rPr lang="en-US" altLang="zh-CN" b="1" dirty="0" smtClean="0">
                <a:solidFill>
                  <a:schemeClr val="tx1"/>
                </a:solidFill>
                <a:latin typeface="微软雅黑" panose="020B0503020204020204" pitchFamily="34" charset="-122"/>
                <a:ea typeface="微软雅黑" panose="020B0503020204020204" pitchFamily="34" charset="-122"/>
              </a:rPr>
              <a:t>……</a:t>
            </a:r>
            <a:endParaRPr lang="zh-CN" altLang="en-US" b="1" dirty="0">
              <a:solidFill>
                <a:schemeClr val="tx1"/>
              </a:solidFill>
              <a:effectLst/>
              <a:latin typeface="微软雅黑" panose="020B0503020204020204" pitchFamily="34" charset="-122"/>
              <a:ea typeface="微软雅黑" panose="020B0503020204020204" pitchFamily="34" charset="-122"/>
            </a:endParaRPr>
          </a:p>
        </p:txBody>
      </p:sp>
      <p:sp>
        <p:nvSpPr>
          <p:cNvPr id="7" name="矩形 6"/>
          <p:cNvSpPr/>
          <p:nvPr/>
        </p:nvSpPr>
        <p:spPr>
          <a:xfrm>
            <a:off x="7092280" y="3851996"/>
            <a:ext cx="1296144" cy="116461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zh-CN" altLang="en-US" sz="2400" dirty="0" smtClean="0">
                <a:solidFill>
                  <a:srgbClr val="FF0000"/>
                </a:solidFill>
                <a:latin typeface="微软雅黑" panose="020B0503020204020204" pitchFamily="34" charset="-122"/>
                <a:ea typeface="微软雅黑" panose="020B0503020204020204" pitchFamily="34" charset="-122"/>
              </a:rPr>
              <a:t>客观存在因素</a:t>
            </a:r>
            <a:endParaRPr lang="zh-CN" altLang="en-US" sz="2400" dirty="0">
              <a:solidFill>
                <a:srgbClr val="FF0000"/>
              </a:solidFill>
              <a:latin typeface="微软雅黑" panose="020B0503020204020204" pitchFamily="34" charset="-122"/>
              <a:ea typeface="微软雅黑" panose="020B0503020204020204" pitchFamily="34" charset="-122"/>
            </a:endParaRPr>
          </a:p>
        </p:txBody>
      </p:sp>
      <p:sp>
        <p:nvSpPr>
          <p:cNvPr id="18" name="矩形 6"/>
          <p:cNvSpPr>
            <a:spLocks noChangeArrowheads="1"/>
          </p:cNvSpPr>
          <p:nvPr/>
        </p:nvSpPr>
        <p:spPr bwMode="auto">
          <a:xfrm>
            <a:off x="0" y="0"/>
            <a:ext cx="9144000" cy="431800"/>
          </a:xfrm>
          <a:prstGeom prst="rect">
            <a:avLst/>
          </a:prstGeom>
          <a:solidFill>
            <a:srgbClr val="5C3F41"/>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19" name="矩形 1"/>
          <p:cNvSpPr>
            <a:spLocks noChangeArrowheads="1"/>
          </p:cNvSpPr>
          <p:nvPr/>
        </p:nvSpPr>
        <p:spPr bwMode="auto">
          <a:xfrm>
            <a:off x="0" y="431800"/>
            <a:ext cx="9163250" cy="45719"/>
          </a:xfrm>
          <a:prstGeom prst="rect">
            <a:avLst/>
          </a:prstGeom>
          <a:solidFill>
            <a:srgbClr val="FF9500"/>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20" name="矩形 3"/>
          <p:cNvSpPr>
            <a:spLocks noChangeArrowheads="1"/>
          </p:cNvSpPr>
          <p:nvPr/>
        </p:nvSpPr>
        <p:spPr bwMode="auto">
          <a:xfrm>
            <a:off x="4601284" y="0"/>
            <a:ext cx="1138950" cy="431800"/>
          </a:xfrm>
          <a:prstGeom prst="rect">
            <a:avLst/>
          </a:prstGeom>
          <a:solidFill>
            <a:srgbClr val="FF9500"/>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r>
              <a:rPr lang="zh-CN" altLang="en-US" sz="1600" dirty="0">
                <a:solidFill>
                  <a:srgbClr val="FFFFFF"/>
                </a:solidFill>
                <a:latin typeface="微软雅黑" pitchFamily="34" charset="-122"/>
                <a:ea typeface="微软雅黑" pitchFamily="34" charset="-122"/>
                <a:sym typeface="微软雅黑" pitchFamily="34" charset="-122"/>
              </a:rPr>
              <a:t>基础知识</a:t>
            </a:r>
            <a:endParaRPr lang="zh-CN" altLang="zh-CN" sz="1600" dirty="0">
              <a:solidFill>
                <a:srgbClr val="FFFFFF"/>
              </a:solidFill>
              <a:latin typeface="微软雅黑" pitchFamily="34" charset="-122"/>
              <a:ea typeface="微软雅黑" pitchFamily="34" charset="-122"/>
              <a:sym typeface="微软雅黑" pitchFamily="34" charset="-122"/>
            </a:endParaRPr>
          </a:p>
        </p:txBody>
      </p:sp>
      <p:sp>
        <p:nvSpPr>
          <p:cNvPr id="21" name="矩形 3"/>
          <p:cNvSpPr>
            <a:spLocks noChangeArrowheads="1"/>
          </p:cNvSpPr>
          <p:nvPr/>
        </p:nvSpPr>
        <p:spPr bwMode="auto">
          <a:xfrm>
            <a:off x="7968606" y="0"/>
            <a:ext cx="1026147" cy="431800"/>
          </a:xfrm>
          <a:prstGeom prst="rect">
            <a:avLst/>
          </a:prstGeom>
          <a:noFill/>
          <a:ln>
            <a:noFill/>
          </a:ln>
        </p:spPr>
        <p:txBody>
          <a:bodyPr anchor="ctr"/>
          <a:lstStyle/>
          <a:p>
            <a:pPr algn="ctr"/>
            <a:r>
              <a:rPr lang="zh-CN" altLang="en-US" sz="1600" dirty="0">
                <a:solidFill>
                  <a:srgbClr val="FFFFFF"/>
                </a:solidFill>
                <a:latin typeface="微软雅黑" pitchFamily="34" charset="-122"/>
                <a:ea typeface="微软雅黑" pitchFamily="34" charset="-122"/>
                <a:sym typeface="微软雅黑" pitchFamily="34" charset="-122"/>
              </a:rPr>
              <a:t>善后预防</a:t>
            </a:r>
            <a:endParaRPr lang="zh-CN" altLang="zh-CN" sz="1600" dirty="0">
              <a:solidFill>
                <a:srgbClr val="FFFFFF"/>
              </a:solidFill>
              <a:latin typeface="微软雅黑" pitchFamily="34" charset="-122"/>
              <a:ea typeface="微软雅黑" pitchFamily="34" charset="-122"/>
              <a:sym typeface="微软雅黑" pitchFamily="34" charset="-122"/>
            </a:endParaRPr>
          </a:p>
        </p:txBody>
      </p:sp>
      <p:sp>
        <p:nvSpPr>
          <p:cNvPr id="22" name="矩形 3"/>
          <p:cNvSpPr>
            <a:spLocks noChangeArrowheads="1"/>
          </p:cNvSpPr>
          <p:nvPr/>
        </p:nvSpPr>
        <p:spPr bwMode="auto">
          <a:xfrm>
            <a:off x="6905220" y="0"/>
            <a:ext cx="1074828" cy="431800"/>
          </a:xfrm>
          <a:prstGeom prst="rect">
            <a:avLst/>
          </a:prstGeom>
          <a:noFill/>
          <a:ln>
            <a:noFill/>
          </a:ln>
        </p:spPr>
        <p:txBody>
          <a:bodyPr anchor="ctr"/>
          <a:lstStyle/>
          <a:p>
            <a:pPr algn="ctr"/>
            <a:r>
              <a:rPr lang="zh-CN" altLang="en-US" sz="1600" dirty="0">
                <a:solidFill>
                  <a:srgbClr val="FFFFFF"/>
                </a:solidFill>
                <a:latin typeface="微软雅黑" pitchFamily="34" charset="-122"/>
                <a:ea typeface="微软雅黑" pitchFamily="34" charset="-122"/>
                <a:sym typeface="微软雅黑" pitchFamily="34" charset="-122"/>
              </a:rPr>
              <a:t>处理方法</a:t>
            </a:r>
            <a:endParaRPr lang="zh-CN" altLang="zh-CN" sz="1600" dirty="0">
              <a:solidFill>
                <a:srgbClr val="FFFFFF"/>
              </a:solidFill>
              <a:latin typeface="微软雅黑" pitchFamily="34" charset="-122"/>
              <a:ea typeface="微软雅黑" pitchFamily="34" charset="-122"/>
              <a:sym typeface="微软雅黑" pitchFamily="34" charset="-122"/>
            </a:endParaRPr>
          </a:p>
        </p:txBody>
      </p:sp>
      <p:sp>
        <p:nvSpPr>
          <p:cNvPr id="23" name="矩形 3"/>
          <p:cNvSpPr>
            <a:spLocks noChangeArrowheads="1"/>
          </p:cNvSpPr>
          <p:nvPr/>
        </p:nvSpPr>
        <p:spPr bwMode="auto">
          <a:xfrm>
            <a:off x="5740234" y="0"/>
            <a:ext cx="1164986" cy="431800"/>
          </a:xfrm>
          <a:prstGeom prst="rect">
            <a:avLst/>
          </a:prstGeom>
          <a:noFill/>
          <a:ln>
            <a:noFill/>
          </a:ln>
        </p:spPr>
        <p:txBody>
          <a:bodyPr anchor="ctr"/>
          <a:lstStyle/>
          <a:p>
            <a:pPr algn="ctr"/>
            <a:r>
              <a:rPr lang="zh-CN" altLang="en-US" sz="1600" dirty="0">
                <a:solidFill>
                  <a:srgbClr val="FFFFFF"/>
                </a:solidFill>
                <a:latin typeface="微软雅黑" pitchFamily="34" charset="-122"/>
                <a:ea typeface="微软雅黑" pitchFamily="34" charset="-122"/>
                <a:sym typeface="微软雅黑" pitchFamily="34" charset="-122"/>
              </a:rPr>
              <a:t>处理原则</a:t>
            </a:r>
            <a:endParaRPr lang="zh-CN" altLang="zh-CN" sz="1600" dirty="0">
              <a:solidFill>
                <a:srgbClr val="FFFFFF"/>
              </a:solidFill>
              <a:latin typeface="微软雅黑" pitchFamily="34" charset="-122"/>
              <a:ea typeface="微软雅黑" pitchFamily="34" charset="-122"/>
              <a:sym typeface="微软雅黑" pitchFamily="34" charset="-122"/>
            </a:endParaRPr>
          </a:p>
        </p:txBody>
      </p:sp>
      <p:sp>
        <p:nvSpPr>
          <p:cNvPr id="24" name="椭圆 19"/>
          <p:cNvSpPr>
            <a:spLocks noChangeArrowheads="1"/>
          </p:cNvSpPr>
          <p:nvPr/>
        </p:nvSpPr>
        <p:spPr bwMode="auto">
          <a:xfrm>
            <a:off x="270646" y="36512"/>
            <a:ext cx="358775" cy="358775"/>
          </a:xfrm>
          <a:prstGeom prst="ellipse">
            <a:avLst/>
          </a:prstGeom>
          <a:solidFill>
            <a:srgbClr val="FFFFFF">
              <a:alpha val="34000"/>
            </a:srgbClr>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5" name="五边形 44"/>
          <p:cNvSpPr>
            <a:spLocks noChangeArrowheads="1"/>
          </p:cNvSpPr>
          <p:nvPr/>
        </p:nvSpPr>
        <p:spPr bwMode="auto">
          <a:xfrm>
            <a:off x="0" y="734506"/>
            <a:ext cx="513976" cy="448469"/>
          </a:xfrm>
          <a:prstGeom prst="homePlate">
            <a:avLst>
              <a:gd name="adj" fmla="val 31983"/>
            </a:avLst>
          </a:prstGeom>
          <a:solidFill>
            <a:srgbClr val="7F7F7F"/>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28" name="矩形 27"/>
          <p:cNvSpPr/>
          <p:nvPr/>
        </p:nvSpPr>
        <p:spPr>
          <a:xfrm>
            <a:off x="1092545" y="1267240"/>
            <a:ext cx="7128792" cy="3243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solidFill>
                  <a:srgbClr val="FF0000"/>
                </a:solidFill>
                <a:latin typeface="微软雅黑" panose="020B0503020204020204" pitchFamily="34" charset="-122"/>
                <a:ea typeface="微软雅黑" panose="020B0503020204020204" pitchFamily="34" charset="-122"/>
              </a:rPr>
              <a:t>失</a:t>
            </a:r>
            <a:r>
              <a:rPr lang="zh-CN" altLang="en-US" dirty="0" smtClean="0">
                <a:solidFill>
                  <a:srgbClr val="FF0000"/>
                </a:solidFill>
                <a:latin typeface="微软雅黑" panose="020B0503020204020204" pitchFamily="34" charset="-122"/>
                <a:ea typeface="微软雅黑" panose="020B0503020204020204" pitchFamily="34" charset="-122"/>
              </a:rPr>
              <a:t>联</a:t>
            </a:r>
            <a:r>
              <a:rPr lang="en-US" altLang="zh-CN" dirty="0" smtClean="0">
                <a:solidFill>
                  <a:schemeClr val="tx1"/>
                </a:solidFill>
                <a:latin typeface="微软雅黑" panose="020B0503020204020204" pitchFamily="34" charset="-122"/>
                <a:ea typeface="微软雅黑" panose="020B0503020204020204" pitchFamily="34" charset="-122"/>
              </a:rPr>
              <a:t>—</a:t>
            </a:r>
            <a:r>
              <a:rPr lang="zh-CN" altLang="en-US" dirty="0" smtClean="0">
                <a:solidFill>
                  <a:schemeClr val="tx1"/>
                </a:solidFill>
                <a:latin typeface="微软雅黑" panose="020B0503020204020204" pitchFamily="34" charset="-122"/>
                <a:ea typeface="微软雅黑" panose="020B0503020204020204" pitchFamily="34" charset="-122"/>
              </a:rPr>
              <a:t>家校合作 如：建议第三方介入尽力而为</a:t>
            </a: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29" name="矩形 28"/>
          <p:cNvSpPr/>
          <p:nvPr/>
        </p:nvSpPr>
        <p:spPr>
          <a:xfrm>
            <a:off x="1092545" y="2522875"/>
            <a:ext cx="7128792" cy="3243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smtClean="0">
                <a:solidFill>
                  <a:srgbClr val="FF0000"/>
                </a:solidFill>
                <a:latin typeface="微软雅黑" panose="020B0503020204020204" pitchFamily="34" charset="-122"/>
                <a:ea typeface="微软雅黑" panose="020B0503020204020204" pitchFamily="34" charset="-122"/>
              </a:rPr>
              <a:t>打架</a:t>
            </a:r>
            <a:r>
              <a:rPr lang="en-US" altLang="zh-CN" dirty="0" smtClean="0">
                <a:solidFill>
                  <a:schemeClr val="tx1"/>
                </a:solidFill>
                <a:latin typeface="微软雅黑" panose="020B0503020204020204" pitchFamily="34" charset="-122"/>
                <a:ea typeface="微软雅黑" panose="020B0503020204020204" pitchFamily="34" charset="-122"/>
              </a:rPr>
              <a:t>—</a:t>
            </a:r>
            <a:r>
              <a:rPr lang="zh-CN" altLang="en-US" dirty="0" smtClean="0">
                <a:solidFill>
                  <a:schemeClr val="tx1"/>
                </a:solidFill>
                <a:latin typeface="微软雅黑" panose="020B0503020204020204" pitchFamily="34" charset="-122"/>
                <a:ea typeface="微软雅黑" panose="020B0503020204020204" pitchFamily="34" charset="-122"/>
              </a:rPr>
              <a:t>认定、</a:t>
            </a:r>
            <a:r>
              <a:rPr lang="zh-CN" altLang="en-US" dirty="0">
                <a:solidFill>
                  <a:schemeClr val="tx1"/>
                </a:solidFill>
                <a:latin typeface="微软雅黑" panose="020B0503020204020204" pitchFamily="34" charset="-122"/>
                <a:ea typeface="微软雅黑" panose="020B0503020204020204" pitchFamily="34" charset="-122"/>
              </a:rPr>
              <a:t>伤害</a:t>
            </a:r>
            <a:r>
              <a:rPr lang="zh-CN" altLang="en-US" dirty="0" smtClean="0">
                <a:solidFill>
                  <a:schemeClr val="tx1"/>
                </a:solidFill>
                <a:latin typeface="微软雅黑" panose="020B0503020204020204" pitchFamily="34" charset="-122"/>
                <a:ea typeface="微软雅黑" panose="020B0503020204020204" pitchFamily="34" charset="-122"/>
              </a:rPr>
              <a:t>鉴定   如：</a:t>
            </a:r>
            <a:r>
              <a:rPr lang="zh-CN" altLang="en-US" dirty="0">
                <a:solidFill>
                  <a:schemeClr val="tx1"/>
                </a:solidFill>
                <a:latin typeface="微软雅黑" panose="020B0503020204020204" pitchFamily="34" charset="-122"/>
                <a:ea typeface="微软雅黑" panose="020B0503020204020204" pitchFamily="34" charset="-122"/>
              </a:rPr>
              <a:t>打人</a:t>
            </a:r>
            <a:r>
              <a:rPr lang="zh-CN" altLang="en-US" dirty="0" smtClean="0">
                <a:solidFill>
                  <a:schemeClr val="tx1"/>
                </a:solidFill>
                <a:latin typeface="微软雅黑" panose="020B0503020204020204" pitchFamily="34" charset="-122"/>
                <a:ea typeface="微软雅黑" panose="020B0503020204020204" pitchFamily="34" charset="-122"/>
              </a:rPr>
              <a:t>或动</a:t>
            </a:r>
            <a:r>
              <a:rPr lang="zh-CN" altLang="en-US" dirty="0">
                <a:solidFill>
                  <a:schemeClr val="tx1"/>
                </a:solidFill>
                <a:latin typeface="微软雅黑" panose="020B0503020204020204" pitchFamily="34" charset="-122"/>
                <a:ea typeface="微软雅黑" panose="020B0503020204020204" pitchFamily="34" charset="-122"/>
              </a:rPr>
              <a:t>器械</a:t>
            </a:r>
          </a:p>
        </p:txBody>
      </p:sp>
    </p:spTree>
    <p:extLst>
      <p:ext uri="{BB962C8B-B14F-4D97-AF65-F5344CB8AC3E}">
        <p14:creationId xmlns:p14="http://schemas.microsoft.com/office/powerpoint/2010/main" val="2825211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290">
                                          <p:stCondLst>
                                            <p:cond delay="0"/>
                                          </p:stCondLst>
                                        </p:cTn>
                                        <p:tgtEl>
                                          <p:spTgt spid="5"/>
                                        </p:tgtEl>
                                      </p:cBhvr>
                                    </p:animEffect>
                                    <p:anim calcmode="lin" valueType="num">
                                      <p:cBhvr>
                                        <p:cTn id="8" dur="911"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5"/>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5"/>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5"/>
                                        </p:tgtEl>
                                        <p:attrNameLst>
                                          <p:attrName>ppt_y</p:attrName>
                                        </p:attrNameLst>
                                      </p:cBhvr>
                                      <p:tavLst>
                                        <p:tav tm="0" fmla="#ppt_y-sin(pi*$)/81">
                                          <p:val>
                                            <p:fltVal val="0"/>
                                          </p:val>
                                        </p:tav>
                                        <p:tav tm="100000">
                                          <p:val>
                                            <p:fltVal val="1"/>
                                          </p:val>
                                        </p:tav>
                                      </p:tavLst>
                                    </p:anim>
                                    <p:animScale>
                                      <p:cBhvr>
                                        <p:cTn id="13" dur="13">
                                          <p:stCondLst>
                                            <p:cond delay="325"/>
                                          </p:stCondLst>
                                        </p:cTn>
                                        <p:tgtEl>
                                          <p:spTgt spid="5"/>
                                        </p:tgtEl>
                                      </p:cBhvr>
                                      <p:to x="100000" y="60000"/>
                                    </p:animScale>
                                    <p:animScale>
                                      <p:cBhvr>
                                        <p:cTn id="14" dur="83" decel="50000">
                                          <p:stCondLst>
                                            <p:cond delay="338"/>
                                          </p:stCondLst>
                                        </p:cTn>
                                        <p:tgtEl>
                                          <p:spTgt spid="5"/>
                                        </p:tgtEl>
                                      </p:cBhvr>
                                      <p:to x="100000" y="100000"/>
                                    </p:animScale>
                                    <p:animScale>
                                      <p:cBhvr>
                                        <p:cTn id="15" dur="13">
                                          <p:stCondLst>
                                            <p:cond delay="656"/>
                                          </p:stCondLst>
                                        </p:cTn>
                                        <p:tgtEl>
                                          <p:spTgt spid="5"/>
                                        </p:tgtEl>
                                      </p:cBhvr>
                                      <p:to x="100000" y="80000"/>
                                    </p:animScale>
                                    <p:animScale>
                                      <p:cBhvr>
                                        <p:cTn id="16" dur="83" decel="50000">
                                          <p:stCondLst>
                                            <p:cond delay="669"/>
                                          </p:stCondLst>
                                        </p:cTn>
                                        <p:tgtEl>
                                          <p:spTgt spid="5"/>
                                        </p:tgtEl>
                                      </p:cBhvr>
                                      <p:to x="100000" y="100000"/>
                                    </p:animScale>
                                    <p:animScale>
                                      <p:cBhvr>
                                        <p:cTn id="17" dur="13">
                                          <p:stCondLst>
                                            <p:cond delay="821"/>
                                          </p:stCondLst>
                                        </p:cTn>
                                        <p:tgtEl>
                                          <p:spTgt spid="5"/>
                                        </p:tgtEl>
                                      </p:cBhvr>
                                      <p:to x="100000" y="90000"/>
                                    </p:animScale>
                                    <p:animScale>
                                      <p:cBhvr>
                                        <p:cTn id="18" dur="83" decel="50000">
                                          <p:stCondLst>
                                            <p:cond delay="834"/>
                                          </p:stCondLst>
                                        </p:cTn>
                                        <p:tgtEl>
                                          <p:spTgt spid="5"/>
                                        </p:tgtEl>
                                      </p:cBhvr>
                                      <p:to x="100000" y="100000"/>
                                    </p:animScale>
                                    <p:animScale>
                                      <p:cBhvr>
                                        <p:cTn id="19" dur="13">
                                          <p:stCondLst>
                                            <p:cond delay="904"/>
                                          </p:stCondLst>
                                        </p:cTn>
                                        <p:tgtEl>
                                          <p:spTgt spid="5"/>
                                        </p:tgtEl>
                                      </p:cBhvr>
                                      <p:to x="100000" y="95000"/>
                                    </p:animScale>
                                    <p:animScale>
                                      <p:cBhvr>
                                        <p:cTn id="20" dur="83" decel="50000">
                                          <p:stCondLst>
                                            <p:cond delay="917"/>
                                          </p:stCondLst>
                                        </p:cTn>
                                        <p:tgtEl>
                                          <p:spTgt spid="5"/>
                                        </p:tgtEl>
                                      </p:cBhvr>
                                      <p:to x="100000" y="100000"/>
                                    </p:animScale>
                                  </p:childTnLst>
                                </p:cTn>
                              </p:par>
                            </p:childTnLst>
                          </p:cTn>
                        </p:par>
                        <p:par>
                          <p:cTn id="21" fill="hold">
                            <p:stCondLst>
                              <p:cond delay="1000"/>
                            </p:stCondLst>
                            <p:childTnLst>
                              <p:par>
                                <p:cTn id="22" presetID="26" presetClass="entr" presetSubtype="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290">
                                          <p:stCondLst>
                                            <p:cond delay="0"/>
                                          </p:stCondLst>
                                        </p:cTn>
                                        <p:tgtEl>
                                          <p:spTgt spid="6"/>
                                        </p:tgtEl>
                                      </p:cBhvr>
                                    </p:animEffect>
                                    <p:anim calcmode="lin" valueType="num">
                                      <p:cBhvr>
                                        <p:cTn id="25" dur="911"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6" dur="332"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7" dur="332" tmFilter="0, 0; 0.125,0.2665; 0.25,0.4; 0.375,0.465; 0.5,0.5;  0.625,0.535; 0.75,0.6; 0.875,0.7335; 1,1">
                                          <p:stCondLst>
                                            <p:cond delay="332"/>
                                          </p:stCondLst>
                                        </p:cTn>
                                        <p:tgtEl>
                                          <p:spTgt spid="6"/>
                                        </p:tgtEl>
                                        <p:attrNameLst>
                                          <p:attrName>ppt_y</p:attrName>
                                        </p:attrNameLst>
                                      </p:cBhvr>
                                      <p:tavLst>
                                        <p:tav tm="0" fmla="#ppt_y-sin(pi*$)/9">
                                          <p:val>
                                            <p:fltVal val="0"/>
                                          </p:val>
                                        </p:tav>
                                        <p:tav tm="100000">
                                          <p:val>
                                            <p:fltVal val="1"/>
                                          </p:val>
                                        </p:tav>
                                      </p:tavLst>
                                    </p:anim>
                                    <p:anim calcmode="lin" valueType="num">
                                      <p:cBhvr>
                                        <p:cTn id="28" dur="166" tmFilter="0, 0; 0.125,0.2665; 0.25,0.4; 0.375,0.465; 0.5,0.5;  0.625,0.535; 0.75,0.6; 0.875,0.7335; 1,1">
                                          <p:stCondLst>
                                            <p:cond delay="662"/>
                                          </p:stCondLst>
                                        </p:cTn>
                                        <p:tgtEl>
                                          <p:spTgt spid="6"/>
                                        </p:tgtEl>
                                        <p:attrNameLst>
                                          <p:attrName>ppt_y</p:attrName>
                                        </p:attrNameLst>
                                      </p:cBhvr>
                                      <p:tavLst>
                                        <p:tav tm="0" fmla="#ppt_y-sin(pi*$)/27">
                                          <p:val>
                                            <p:fltVal val="0"/>
                                          </p:val>
                                        </p:tav>
                                        <p:tav tm="100000">
                                          <p:val>
                                            <p:fltVal val="1"/>
                                          </p:val>
                                        </p:tav>
                                      </p:tavLst>
                                    </p:anim>
                                    <p:anim calcmode="lin" valueType="num">
                                      <p:cBhvr>
                                        <p:cTn id="29" dur="82" tmFilter="0, 0; 0.125,0.2665; 0.25,0.4; 0.375,0.465; 0.5,0.5;  0.625,0.535; 0.75,0.6; 0.875,0.7335; 1,1">
                                          <p:stCondLst>
                                            <p:cond delay="828"/>
                                          </p:stCondLst>
                                        </p:cTn>
                                        <p:tgtEl>
                                          <p:spTgt spid="6"/>
                                        </p:tgtEl>
                                        <p:attrNameLst>
                                          <p:attrName>ppt_y</p:attrName>
                                        </p:attrNameLst>
                                      </p:cBhvr>
                                      <p:tavLst>
                                        <p:tav tm="0" fmla="#ppt_y-sin(pi*$)/81">
                                          <p:val>
                                            <p:fltVal val="0"/>
                                          </p:val>
                                        </p:tav>
                                        <p:tav tm="100000">
                                          <p:val>
                                            <p:fltVal val="1"/>
                                          </p:val>
                                        </p:tav>
                                      </p:tavLst>
                                    </p:anim>
                                    <p:animScale>
                                      <p:cBhvr>
                                        <p:cTn id="30" dur="13">
                                          <p:stCondLst>
                                            <p:cond delay="325"/>
                                          </p:stCondLst>
                                        </p:cTn>
                                        <p:tgtEl>
                                          <p:spTgt spid="6"/>
                                        </p:tgtEl>
                                      </p:cBhvr>
                                      <p:to x="100000" y="60000"/>
                                    </p:animScale>
                                    <p:animScale>
                                      <p:cBhvr>
                                        <p:cTn id="31" dur="83" decel="50000">
                                          <p:stCondLst>
                                            <p:cond delay="338"/>
                                          </p:stCondLst>
                                        </p:cTn>
                                        <p:tgtEl>
                                          <p:spTgt spid="6"/>
                                        </p:tgtEl>
                                      </p:cBhvr>
                                      <p:to x="100000" y="100000"/>
                                    </p:animScale>
                                    <p:animScale>
                                      <p:cBhvr>
                                        <p:cTn id="32" dur="13">
                                          <p:stCondLst>
                                            <p:cond delay="656"/>
                                          </p:stCondLst>
                                        </p:cTn>
                                        <p:tgtEl>
                                          <p:spTgt spid="6"/>
                                        </p:tgtEl>
                                      </p:cBhvr>
                                      <p:to x="100000" y="80000"/>
                                    </p:animScale>
                                    <p:animScale>
                                      <p:cBhvr>
                                        <p:cTn id="33" dur="83" decel="50000">
                                          <p:stCondLst>
                                            <p:cond delay="669"/>
                                          </p:stCondLst>
                                        </p:cTn>
                                        <p:tgtEl>
                                          <p:spTgt spid="6"/>
                                        </p:tgtEl>
                                      </p:cBhvr>
                                      <p:to x="100000" y="100000"/>
                                    </p:animScale>
                                    <p:animScale>
                                      <p:cBhvr>
                                        <p:cTn id="34" dur="13">
                                          <p:stCondLst>
                                            <p:cond delay="821"/>
                                          </p:stCondLst>
                                        </p:cTn>
                                        <p:tgtEl>
                                          <p:spTgt spid="6"/>
                                        </p:tgtEl>
                                      </p:cBhvr>
                                      <p:to x="100000" y="90000"/>
                                    </p:animScale>
                                    <p:animScale>
                                      <p:cBhvr>
                                        <p:cTn id="35" dur="83" decel="50000">
                                          <p:stCondLst>
                                            <p:cond delay="834"/>
                                          </p:stCondLst>
                                        </p:cTn>
                                        <p:tgtEl>
                                          <p:spTgt spid="6"/>
                                        </p:tgtEl>
                                      </p:cBhvr>
                                      <p:to x="100000" y="100000"/>
                                    </p:animScale>
                                    <p:animScale>
                                      <p:cBhvr>
                                        <p:cTn id="36" dur="13">
                                          <p:stCondLst>
                                            <p:cond delay="904"/>
                                          </p:stCondLst>
                                        </p:cTn>
                                        <p:tgtEl>
                                          <p:spTgt spid="6"/>
                                        </p:tgtEl>
                                      </p:cBhvr>
                                      <p:to x="100000" y="95000"/>
                                    </p:animScale>
                                    <p:animScale>
                                      <p:cBhvr>
                                        <p:cTn id="37" dur="83" decel="50000">
                                          <p:stCondLst>
                                            <p:cond delay="917"/>
                                          </p:stCondLst>
                                        </p:cTn>
                                        <p:tgtEl>
                                          <p:spTgt spid="6"/>
                                        </p:tgtEl>
                                      </p:cBhvr>
                                      <p:to x="100000" y="100000"/>
                                    </p:animScale>
                                  </p:childTnLst>
                                </p:cTn>
                              </p:par>
                            </p:childTnLst>
                          </p:cTn>
                        </p:par>
                        <p:par>
                          <p:cTn id="38" fill="hold">
                            <p:stCondLst>
                              <p:cond delay="2000"/>
                            </p:stCondLst>
                            <p:childTnLst>
                              <p:par>
                                <p:cTn id="39" presetID="26" presetClass="entr" presetSubtype="0" fill="hold" grpId="0"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290">
                                          <p:stCondLst>
                                            <p:cond delay="0"/>
                                          </p:stCondLst>
                                        </p:cTn>
                                        <p:tgtEl>
                                          <p:spTgt spid="4"/>
                                        </p:tgtEl>
                                      </p:cBhvr>
                                    </p:animEffect>
                                    <p:anim calcmode="lin" valueType="num">
                                      <p:cBhvr>
                                        <p:cTn id="42"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3"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4"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45"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46"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47" dur="13">
                                          <p:stCondLst>
                                            <p:cond delay="325"/>
                                          </p:stCondLst>
                                        </p:cTn>
                                        <p:tgtEl>
                                          <p:spTgt spid="4"/>
                                        </p:tgtEl>
                                      </p:cBhvr>
                                      <p:to x="100000" y="60000"/>
                                    </p:animScale>
                                    <p:animScale>
                                      <p:cBhvr>
                                        <p:cTn id="48" dur="83" decel="50000">
                                          <p:stCondLst>
                                            <p:cond delay="338"/>
                                          </p:stCondLst>
                                        </p:cTn>
                                        <p:tgtEl>
                                          <p:spTgt spid="4"/>
                                        </p:tgtEl>
                                      </p:cBhvr>
                                      <p:to x="100000" y="100000"/>
                                    </p:animScale>
                                    <p:animScale>
                                      <p:cBhvr>
                                        <p:cTn id="49" dur="13">
                                          <p:stCondLst>
                                            <p:cond delay="656"/>
                                          </p:stCondLst>
                                        </p:cTn>
                                        <p:tgtEl>
                                          <p:spTgt spid="4"/>
                                        </p:tgtEl>
                                      </p:cBhvr>
                                      <p:to x="100000" y="80000"/>
                                    </p:animScale>
                                    <p:animScale>
                                      <p:cBhvr>
                                        <p:cTn id="50" dur="83" decel="50000">
                                          <p:stCondLst>
                                            <p:cond delay="669"/>
                                          </p:stCondLst>
                                        </p:cTn>
                                        <p:tgtEl>
                                          <p:spTgt spid="4"/>
                                        </p:tgtEl>
                                      </p:cBhvr>
                                      <p:to x="100000" y="100000"/>
                                    </p:animScale>
                                    <p:animScale>
                                      <p:cBhvr>
                                        <p:cTn id="51" dur="13">
                                          <p:stCondLst>
                                            <p:cond delay="821"/>
                                          </p:stCondLst>
                                        </p:cTn>
                                        <p:tgtEl>
                                          <p:spTgt spid="4"/>
                                        </p:tgtEl>
                                      </p:cBhvr>
                                      <p:to x="100000" y="90000"/>
                                    </p:animScale>
                                    <p:animScale>
                                      <p:cBhvr>
                                        <p:cTn id="52" dur="83" decel="50000">
                                          <p:stCondLst>
                                            <p:cond delay="834"/>
                                          </p:stCondLst>
                                        </p:cTn>
                                        <p:tgtEl>
                                          <p:spTgt spid="4"/>
                                        </p:tgtEl>
                                      </p:cBhvr>
                                      <p:to x="100000" y="100000"/>
                                    </p:animScale>
                                    <p:animScale>
                                      <p:cBhvr>
                                        <p:cTn id="53" dur="13">
                                          <p:stCondLst>
                                            <p:cond delay="904"/>
                                          </p:stCondLst>
                                        </p:cTn>
                                        <p:tgtEl>
                                          <p:spTgt spid="4"/>
                                        </p:tgtEl>
                                      </p:cBhvr>
                                      <p:to x="100000" y="95000"/>
                                    </p:animScale>
                                    <p:animScale>
                                      <p:cBhvr>
                                        <p:cTn id="54" dur="83" decel="50000">
                                          <p:stCondLst>
                                            <p:cond delay="917"/>
                                          </p:stCondLst>
                                        </p:cTn>
                                        <p:tgtEl>
                                          <p:spTgt spid="4"/>
                                        </p:tgtEl>
                                      </p:cBhvr>
                                      <p:to x="100000" y="100000"/>
                                    </p:animScale>
                                  </p:childTnLst>
                                </p:cTn>
                              </p:par>
                            </p:childTnLst>
                          </p:cTn>
                        </p:par>
                        <p:par>
                          <p:cTn id="55" fill="hold">
                            <p:stCondLst>
                              <p:cond delay="3000"/>
                            </p:stCondLst>
                            <p:childTnLst>
                              <p:par>
                                <p:cTn id="56" presetID="26" presetClass="entr" presetSubtype="0" fill="hold" grpId="0" nodeType="after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wipe(down)">
                                      <p:cBhvr>
                                        <p:cTn id="58" dur="290">
                                          <p:stCondLst>
                                            <p:cond delay="0"/>
                                          </p:stCondLst>
                                        </p:cTn>
                                        <p:tgtEl>
                                          <p:spTgt spid="8"/>
                                        </p:tgtEl>
                                      </p:cBhvr>
                                    </p:animEffect>
                                    <p:anim calcmode="lin" valueType="num">
                                      <p:cBhvr>
                                        <p:cTn id="59" dur="911"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60" dur="332"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61" dur="332" tmFilter="0, 0; 0.125,0.2665; 0.25,0.4; 0.375,0.465; 0.5,0.5;  0.625,0.535; 0.75,0.6; 0.875,0.7335; 1,1">
                                          <p:stCondLst>
                                            <p:cond delay="332"/>
                                          </p:stCondLst>
                                        </p:cTn>
                                        <p:tgtEl>
                                          <p:spTgt spid="8"/>
                                        </p:tgtEl>
                                        <p:attrNameLst>
                                          <p:attrName>ppt_y</p:attrName>
                                        </p:attrNameLst>
                                      </p:cBhvr>
                                      <p:tavLst>
                                        <p:tav tm="0" fmla="#ppt_y-sin(pi*$)/9">
                                          <p:val>
                                            <p:fltVal val="0"/>
                                          </p:val>
                                        </p:tav>
                                        <p:tav tm="100000">
                                          <p:val>
                                            <p:fltVal val="1"/>
                                          </p:val>
                                        </p:tav>
                                      </p:tavLst>
                                    </p:anim>
                                    <p:anim calcmode="lin" valueType="num">
                                      <p:cBhvr>
                                        <p:cTn id="62" dur="166" tmFilter="0, 0; 0.125,0.2665; 0.25,0.4; 0.375,0.465; 0.5,0.5;  0.625,0.535; 0.75,0.6; 0.875,0.7335; 1,1">
                                          <p:stCondLst>
                                            <p:cond delay="662"/>
                                          </p:stCondLst>
                                        </p:cTn>
                                        <p:tgtEl>
                                          <p:spTgt spid="8"/>
                                        </p:tgtEl>
                                        <p:attrNameLst>
                                          <p:attrName>ppt_y</p:attrName>
                                        </p:attrNameLst>
                                      </p:cBhvr>
                                      <p:tavLst>
                                        <p:tav tm="0" fmla="#ppt_y-sin(pi*$)/27">
                                          <p:val>
                                            <p:fltVal val="0"/>
                                          </p:val>
                                        </p:tav>
                                        <p:tav tm="100000">
                                          <p:val>
                                            <p:fltVal val="1"/>
                                          </p:val>
                                        </p:tav>
                                      </p:tavLst>
                                    </p:anim>
                                    <p:anim calcmode="lin" valueType="num">
                                      <p:cBhvr>
                                        <p:cTn id="63" dur="82" tmFilter="0, 0; 0.125,0.2665; 0.25,0.4; 0.375,0.465; 0.5,0.5;  0.625,0.535; 0.75,0.6; 0.875,0.7335; 1,1">
                                          <p:stCondLst>
                                            <p:cond delay="828"/>
                                          </p:stCondLst>
                                        </p:cTn>
                                        <p:tgtEl>
                                          <p:spTgt spid="8"/>
                                        </p:tgtEl>
                                        <p:attrNameLst>
                                          <p:attrName>ppt_y</p:attrName>
                                        </p:attrNameLst>
                                      </p:cBhvr>
                                      <p:tavLst>
                                        <p:tav tm="0" fmla="#ppt_y-sin(pi*$)/81">
                                          <p:val>
                                            <p:fltVal val="0"/>
                                          </p:val>
                                        </p:tav>
                                        <p:tav tm="100000">
                                          <p:val>
                                            <p:fltVal val="1"/>
                                          </p:val>
                                        </p:tav>
                                      </p:tavLst>
                                    </p:anim>
                                    <p:animScale>
                                      <p:cBhvr>
                                        <p:cTn id="64" dur="13">
                                          <p:stCondLst>
                                            <p:cond delay="325"/>
                                          </p:stCondLst>
                                        </p:cTn>
                                        <p:tgtEl>
                                          <p:spTgt spid="8"/>
                                        </p:tgtEl>
                                      </p:cBhvr>
                                      <p:to x="100000" y="60000"/>
                                    </p:animScale>
                                    <p:animScale>
                                      <p:cBhvr>
                                        <p:cTn id="65" dur="83" decel="50000">
                                          <p:stCondLst>
                                            <p:cond delay="338"/>
                                          </p:stCondLst>
                                        </p:cTn>
                                        <p:tgtEl>
                                          <p:spTgt spid="8"/>
                                        </p:tgtEl>
                                      </p:cBhvr>
                                      <p:to x="100000" y="100000"/>
                                    </p:animScale>
                                    <p:animScale>
                                      <p:cBhvr>
                                        <p:cTn id="66" dur="13">
                                          <p:stCondLst>
                                            <p:cond delay="656"/>
                                          </p:stCondLst>
                                        </p:cTn>
                                        <p:tgtEl>
                                          <p:spTgt spid="8"/>
                                        </p:tgtEl>
                                      </p:cBhvr>
                                      <p:to x="100000" y="80000"/>
                                    </p:animScale>
                                    <p:animScale>
                                      <p:cBhvr>
                                        <p:cTn id="67" dur="83" decel="50000">
                                          <p:stCondLst>
                                            <p:cond delay="669"/>
                                          </p:stCondLst>
                                        </p:cTn>
                                        <p:tgtEl>
                                          <p:spTgt spid="8"/>
                                        </p:tgtEl>
                                      </p:cBhvr>
                                      <p:to x="100000" y="100000"/>
                                    </p:animScale>
                                    <p:animScale>
                                      <p:cBhvr>
                                        <p:cTn id="68" dur="13">
                                          <p:stCondLst>
                                            <p:cond delay="821"/>
                                          </p:stCondLst>
                                        </p:cTn>
                                        <p:tgtEl>
                                          <p:spTgt spid="8"/>
                                        </p:tgtEl>
                                      </p:cBhvr>
                                      <p:to x="100000" y="90000"/>
                                    </p:animScale>
                                    <p:animScale>
                                      <p:cBhvr>
                                        <p:cTn id="69" dur="83" decel="50000">
                                          <p:stCondLst>
                                            <p:cond delay="834"/>
                                          </p:stCondLst>
                                        </p:cTn>
                                        <p:tgtEl>
                                          <p:spTgt spid="8"/>
                                        </p:tgtEl>
                                      </p:cBhvr>
                                      <p:to x="100000" y="100000"/>
                                    </p:animScale>
                                    <p:animScale>
                                      <p:cBhvr>
                                        <p:cTn id="70" dur="13">
                                          <p:stCondLst>
                                            <p:cond delay="904"/>
                                          </p:stCondLst>
                                        </p:cTn>
                                        <p:tgtEl>
                                          <p:spTgt spid="8"/>
                                        </p:tgtEl>
                                      </p:cBhvr>
                                      <p:to x="100000" y="95000"/>
                                    </p:animScale>
                                    <p:animScale>
                                      <p:cBhvr>
                                        <p:cTn id="71" dur="83" decel="50000">
                                          <p:stCondLst>
                                            <p:cond delay="917"/>
                                          </p:stCondLst>
                                        </p:cTn>
                                        <p:tgtEl>
                                          <p:spTgt spid="8"/>
                                        </p:tgtEl>
                                      </p:cBhvr>
                                      <p:to x="100000" y="100000"/>
                                    </p:animScale>
                                  </p:childTnLst>
                                </p:cTn>
                              </p:par>
                            </p:childTnLst>
                          </p:cTn>
                        </p:par>
                        <p:par>
                          <p:cTn id="72" fill="hold">
                            <p:stCondLst>
                              <p:cond delay="4000"/>
                            </p:stCondLst>
                            <p:childTnLst>
                              <p:par>
                                <p:cTn id="73" presetID="26" presetClass="entr" presetSubtype="0"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down)">
                                      <p:cBhvr>
                                        <p:cTn id="75" dur="290">
                                          <p:stCondLst>
                                            <p:cond delay="0"/>
                                          </p:stCondLst>
                                        </p:cTn>
                                        <p:tgtEl>
                                          <p:spTgt spid="28"/>
                                        </p:tgtEl>
                                      </p:cBhvr>
                                    </p:animEffect>
                                    <p:anim calcmode="lin" valueType="num">
                                      <p:cBhvr>
                                        <p:cTn id="76" dur="911"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77" dur="332"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78" dur="332" tmFilter="0, 0; 0.125,0.2665; 0.25,0.4; 0.375,0.465; 0.5,0.5;  0.625,0.535; 0.75,0.6; 0.875,0.7335; 1,1">
                                          <p:stCondLst>
                                            <p:cond delay="332"/>
                                          </p:stCondLst>
                                        </p:cTn>
                                        <p:tgtEl>
                                          <p:spTgt spid="28"/>
                                        </p:tgtEl>
                                        <p:attrNameLst>
                                          <p:attrName>ppt_y</p:attrName>
                                        </p:attrNameLst>
                                      </p:cBhvr>
                                      <p:tavLst>
                                        <p:tav tm="0" fmla="#ppt_y-sin(pi*$)/9">
                                          <p:val>
                                            <p:fltVal val="0"/>
                                          </p:val>
                                        </p:tav>
                                        <p:tav tm="100000">
                                          <p:val>
                                            <p:fltVal val="1"/>
                                          </p:val>
                                        </p:tav>
                                      </p:tavLst>
                                    </p:anim>
                                    <p:anim calcmode="lin" valueType="num">
                                      <p:cBhvr>
                                        <p:cTn id="79" dur="166" tmFilter="0, 0; 0.125,0.2665; 0.25,0.4; 0.375,0.465; 0.5,0.5;  0.625,0.535; 0.75,0.6; 0.875,0.7335; 1,1">
                                          <p:stCondLst>
                                            <p:cond delay="662"/>
                                          </p:stCondLst>
                                        </p:cTn>
                                        <p:tgtEl>
                                          <p:spTgt spid="28"/>
                                        </p:tgtEl>
                                        <p:attrNameLst>
                                          <p:attrName>ppt_y</p:attrName>
                                        </p:attrNameLst>
                                      </p:cBhvr>
                                      <p:tavLst>
                                        <p:tav tm="0" fmla="#ppt_y-sin(pi*$)/27">
                                          <p:val>
                                            <p:fltVal val="0"/>
                                          </p:val>
                                        </p:tav>
                                        <p:tav tm="100000">
                                          <p:val>
                                            <p:fltVal val="1"/>
                                          </p:val>
                                        </p:tav>
                                      </p:tavLst>
                                    </p:anim>
                                    <p:anim calcmode="lin" valueType="num">
                                      <p:cBhvr>
                                        <p:cTn id="80" dur="82" tmFilter="0, 0; 0.125,0.2665; 0.25,0.4; 0.375,0.465; 0.5,0.5;  0.625,0.535; 0.75,0.6; 0.875,0.7335; 1,1">
                                          <p:stCondLst>
                                            <p:cond delay="828"/>
                                          </p:stCondLst>
                                        </p:cTn>
                                        <p:tgtEl>
                                          <p:spTgt spid="28"/>
                                        </p:tgtEl>
                                        <p:attrNameLst>
                                          <p:attrName>ppt_y</p:attrName>
                                        </p:attrNameLst>
                                      </p:cBhvr>
                                      <p:tavLst>
                                        <p:tav tm="0" fmla="#ppt_y-sin(pi*$)/81">
                                          <p:val>
                                            <p:fltVal val="0"/>
                                          </p:val>
                                        </p:tav>
                                        <p:tav tm="100000">
                                          <p:val>
                                            <p:fltVal val="1"/>
                                          </p:val>
                                        </p:tav>
                                      </p:tavLst>
                                    </p:anim>
                                    <p:animScale>
                                      <p:cBhvr>
                                        <p:cTn id="81" dur="13">
                                          <p:stCondLst>
                                            <p:cond delay="325"/>
                                          </p:stCondLst>
                                        </p:cTn>
                                        <p:tgtEl>
                                          <p:spTgt spid="28"/>
                                        </p:tgtEl>
                                      </p:cBhvr>
                                      <p:to x="100000" y="60000"/>
                                    </p:animScale>
                                    <p:animScale>
                                      <p:cBhvr>
                                        <p:cTn id="82" dur="83" decel="50000">
                                          <p:stCondLst>
                                            <p:cond delay="338"/>
                                          </p:stCondLst>
                                        </p:cTn>
                                        <p:tgtEl>
                                          <p:spTgt spid="28"/>
                                        </p:tgtEl>
                                      </p:cBhvr>
                                      <p:to x="100000" y="100000"/>
                                    </p:animScale>
                                    <p:animScale>
                                      <p:cBhvr>
                                        <p:cTn id="83" dur="13">
                                          <p:stCondLst>
                                            <p:cond delay="656"/>
                                          </p:stCondLst>
                                        </p:cTn>
                                        <p:tgtEl>
                                          <p:spTgt spid="28"/>
                                        </p:tgtEl>
                                      </p:cBhvr>
                                      <p:to x="100000" y="80000"/>
                                    </p:animScale>
                                    <p:animScale>
                                      <p:cBhvr>
                                        <p:cTn id="84" dur="83" decel="50000">
                                          <p:stCondLst>
                                            <p:cond delay="669"/>
                                          </p:stCondLst>
                                        </p:cTn>
                                        <p:tgtEl>
                                          <p:spTgt spid="28"/>
                                        </p:tgtEl>
                                      </p:cBhvr>
                                      <p:to x="100000" y="100000"/>
                                    </p:animScale>
                                    <p:animScale>
                                      <p:cBhvr>
                                        <p:cTn id="85" dur="13">
                                          <p:stCondLst>
                                            <p:cond delay="821"/>
                                          </p:stCondLst>
                                        </p:cTn>
                                        <p:tgtEl>
                                          <p:spTgt spid="28"/>
                                        </p:tgtEl>
                                      </p:cBhvr>
                                      <p:to x="100000" y="90000"/>
                                    </p:animScale>
                                    <p:animScale>
                                      <p:cBhvr>
                                        <p:cTn id="86" dur="83" decel="50000">
                                          <p:stCondLst>
                                            <p:cond delay="834"/>
                                          </p:stCondLst>
                                        </p:cTn>
                                        <p:tgtEl>
                                          <p:spTgt spid="28"/>
                                        </p:tgtEl>
                                      </p:cBhvr>
                                      <p:to x="100000" y="100000"/>
                                    </p:animScale>
                                    <p:animScale>
                                      <p:cBhvr>
                                        <p:cTn id="87" dur="13">
                                          <p:stCondLst>
                                            <p:cond delay="904"/>
                                          </p:stCondLst>
                                        </p:cTn>
                                        <p:tgtEl>
                                          <p:spTgt spid="28"/>
                                        </p:tgtEl>
                                      </p:cBhvr>
                                      <p:to x="100000" y="95000"/>
                                    </p:animScale>
                                    <p:animScale>
                                      <p:cBhvr>
                                        <p:cTn id="88" dur="83" decel="50000">
                                          <p:stCondLst>
                                            <p:cond delay="917"/>
                                          </p:stCondLst>
                                        </p:cTn>
                                        <p:tgtEl>
                                          <p:spTgt spid="28"/>
                                        </p:tgtEl>
                                      </p:cBhvr>
                                      <p:to x="100000" y="100000"/>
                                    </p:animScale>
                                  </p:childTnLst>
                                </p:cTn>
                              </p:par>
                            </p:childTnLst>
                          </p:cTn>
                        </p:par>
                      </p:childTnLst>
                    </p:cTn>
                  </p:par>
                  <p:par>
                    <p:cTn id="89" fill="hold">
                      <p:stCondLst>
                        <p:cond delay="indefinite"/>
                      </p:stCondLst>
                      <p:childTnLst>
                        <p:par>
                          <p:cTn id="90" fill="hold">
                            <p:stCondLst>
                              <p:cond delay="0"/>
                            </p:stCondLst>
                            <p:childTnLst>
                              <p:par>
                                <p:cTn id="91" presetID="26" presetClass="entr" presetSubtype="0" fill="hold" grpId="0" nodeType="clickEffect">
                                  <p:stCondLst>
                                    <p:cond delay="0"/>
                                  </p:stCondLst>
                                  <p:childTnLst>
                                    <p:set>
                                      <p:cBhvr>
                                        <p:cTn id="92" dur="1" fill="hold">
                                          <p:stCondLst>
                                            <p:cond delay="0"/>
                                          </p:stCondLst>
                                        </p:cTn>
                                        <p:tgtEl>
                                          <p:spTgt spid="3"/>
                                        </p:tgtEl>
                                        <p:attrNameLst>
                                          <p:attrName>style.visibility</p:attrName>
                                        </p:attrNameLst>
                                      </p:cBhvr>
                                      <p:to>
                                        <p:strVal val="visible"/>
                                      </p:to>
                                    </p:set>
                                    <p:animEffect transition="in" filter="wipe(down)">
                                      <p:cBhvr>
                                        <p:cTn id="93" dur="290">
                                          <p:stCondLst>
                                            <p:cond delay="0"/>
                                          </p:stCondLst>
                                        </p:cTn>
                                        <p:tgtEl>
                                          <p:spTgt spid="3"/>
                                        </p:tgtEl>
                                      </p:cBhvr>
                                    </p:animEffect>
                                    <p:anim calcmode="lin" valueType="num">
                                      <p:cBhvr>
                                        <p:cTn id="94" dur="911"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5" dur="332"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96" dur="332" tmFilter="0, 0; 0.125,0.2665; 0.25,0.4; 0.375,0.465; 0.5,0.5;  0.625,0.535; 0.75,0.6; 0.875,0.7335; 1,1">
                                          <p:stCondLst>
                                            <p:cond delay="332"/>
                                          </p:stCondLst>
                                        </p:cTn>
                                        <p:tgtEl>
                                          <p:spTgt spid="3"/>
                                        </p:tgtEl>
                                        <p:attrNameLst>
                                          <p:attrName>ppt_y</p:attrName>
                                        </p:attrNameLst>
                                      </p:cBhvr>
                                      <p:tavLst>
                                        <p:tav tm="0" fmla="#ppt_y-sin(pi*$)/9">
                                          <p:val>
                                            <p:fltVal val="0"/>
                                          </p:val>
                                        </p:tav>
                                        <p:tav tm="100000">
                                          <p:val>
                                            <p:fltVal val="1"/>
                                          </p:val>
                                        </p:tav>
                                      </p:tavLst>
                                    </p:anim>
                                    <p:anim calcmode="lin" valueType="num">
                                      <p:cBhvr>
                                        <p:cTn id="97" dur="166" tmFilter="0, 0; 0.125,0.2665; 0.25,0.4; 0.375,0.465; 0.5,0.5;  0.625,0.535; 0.75,0.6; 0.875,0.7335; 1,1">
                                          <p:stCondLst>
                                            <p:cond delay="662"/>
                                          </p:stCondLst>
                                        </p:cTn>
                                        <p:tgtEl>
                                          <p:spTgt spid="3"/>
                                        </p:tgtEl>
                                        <p:attrNameLst>
                                          <p:attrName>ppt_y</p:attrName>
                                        </p:attrNameLst>
                                      </p:cBhvr>
                                      <p:tavLst>
                                        <p:tav tm="0" fmla="#ppt_y-sin(pi*$)/27">
                                          <p:val>
                                            <p:fltVal val="0"/>
                                          </p:val>
                                        </p:tav>
                                        <p:tav tm="100000">
                                          <p:val>
                                            <p:fltVal val="1"/>
                                          </p:val>
                                        </p:tav>
                                      </p:tavLst>
                                    </p:anim>
                                    <p:anim calcmode="lin" valueType="num">
                                      <p:cBhvr>
                                        <p:cTn id="98" dur="82" tmFilter="0, 0; 0.125,0.2665; 0.25,0.4; 0.375,0.465; 0.5,0.5;  0.625,0.535; 0.75,0.6; 0.875,0.7335; 1,1">
                                          <p:stCondLst>
                                            <p:cond delay="828"/>
                                          </p:stCondLst>
                                        </p:cTn>
                                        <p:tgtEl>
                                          <p:spTgt spid="3"/>
                                        </p:tgtEl>
                                        <p:attrNameLst>
                                          <p:attrName>ppt_y</p:attrName>
                                        </p:attrNameLst>
                                      </p:cBhvr>
                                      <p:tavLst>
                                        <p:tav tm="0" fmla="#ppt_y-sin(pi*$)/81">
                                          <p:val>
                                            <p:fltVal val="0"/>
                                          </p:val>
                                        </p:tav>
                                        <p:tav tm="100000">
                                          <p:val>
                                            <p:fltVal val="1"/>
                                          </p:val>
                                        </p:tav>
                                      </p:tavLst>
                                    </p:anim>
                                    <p:animScale>
                                      <p:cBhvr>
                                        <p:cTn id="99" dur="13">
                                          <p:stCondLst>
                                            <p:cond delay="325"/>
                                          </p:stCondLst>
                                        </p:cTn>
                                        <p:tgtEl>
                                          <p:spTgt spid="3"/>
                                        </p:tgtEl>
                                      </p:cBhvr>
                                      <p:to x="100000" y="60000"/>
                                    </p:animScale>
                                    <p:animScale>
                                      <p:cBhvr>
                                        <p:cTn id="100" dur="83" decel="50000">
                                          <p:stCondLst>
                                            <p:cond delay="338"/>
                                          </p:stCondLst>
                                        </p:cTn>
                                        <p:tgtEl>
                                          <p:spTgt spid="3"/>
                                        </p:tgtEl>
                                      </p:cBhvr>
                                      <p:to x="100000" y="100000"/>
                                    </p:animScale>
                                    <p:animScale>
                                      <p:cBhvr>
                                        <p:cTn id="101" dur="13">
                                          <p:stCondLst>
                                            <p:cond delay="656"/>
                                          </p:stCondLst>
                                        </p:cTn>
                                        <p:tgtEl>
                                          <p:spTgt spid="3"/>
                                        </p:tgtEl>
                                      </p:cBhvr>
                                      <p:to x="100000" y="80000"/>
                                    </p:animScale>
                                    <p:animScale>
                                      <p:cBhvr>
                                        <p:cTn id="102" dur="83" decel="50000">
                                          <p:stCondLst>
                                            <p:cond delay="669"/>
                                          </p:stCondLst>
                                        </p:cTn>
                                        <p:tgtEl>
                                          <p:spTgt spid="3"/>
                                        </p:tgtEl>
                                      </p:cBhvr>
                                      <p:to x="100000" y="100000"/>
                                    </p:animScale>
                                    <p:animScale>
                                      <p:cBhvr>
                                        <p:cTn id="103" dur="13">
                                          <p:stCondLst>
                                            <p:cond delay="821"/>
                                          </p:stCondLst>
                                        </p:cTn>
                                        <p:tgtEl>
                                          <p:spTgt spid="3"/>
                                        </p:tgtEl>
                                      </p:cBhvr>
                                      <p:to x="100000" y="90000"/>
                                    </p:animScale>
                                    <p:animScale>
                                      <p:cBhvr>
                                        <p:cTn id="104" dur="83" decel="50000">
                                          <p:stCondLst>
                                            <p:cond delay="834"/>
                                          </p:stCondLst>
                                        </p:cTn>
                                        <p:tgtEl>
                                          <p:spTgt spid="3"/>
                                        </p:tgtEl>
                                      </p:cBhvr>
                                      <p:to x="100000" y="100000"/>
                                    </p:animScale>
                                    <p:animScale>
                                      <p:cBhvr>
                                        <p:cTn id="105" dur="13">
                                          <p:stCondLst>
                                            <p:cond delay="904"/>
                                          </p:stCondLst>
                                        </p:cTn>
                                        <p:tgtEl>
                                          <p:spTgt spid="3"/>
                                        </p:tgtEl>
                                      </p:cBhvr>
                                      <p:to x="100000" y="95000"/>
                                    </p:animScale>
                                    <p:animScale>
                                      <p:cBhvr>
                                        <p:cTn id="106" dur="83" decel="50000">
                                          <p:stCondLst>
                                            <p:cond delay="917"/>
                                          </p:stCondLst>
                                        </p:cTn>
                                        <p:tgtEl>
                                          <p:spTgt spid="3"/>
                                        </p:tgtEl>
                                      </p:cBhvr>
                                      <p:to x="100000" y="100000"/>
                                    </p:animScale>
                                  </p:childTnLst>
                                </p:cTn>
                              </p:par>
                            </p:childTnLst>
                          </p:cTn>
                        </p:par>
                        <p:par>
                          <p:cTn id="107" fill="hold">
                            <p:stCondLst>
                              <p:cond delay="1000"/>
                            </p:stCondLst>
                            <p:childTnLst>
                              <p:par>
                                <p:cTn id="108" presetID="26" presetClass="entr" presetSubtype="0" fill="hold" grpId="0" nodeType="afterEffect">
                                  <p:stCondLst>
                                    <p:cond delay="0"/>
                                  </p:stCondLst>
                                  <p:childTnLst>
                                    <p:set>
                                      <p:cBhvr>
                                        <p:cTn id="109" dur="1" fill="hold">
                                          <p:stCondLst>
                                            <p:cond delay="0"/>
                                          </p:stCondLst>
                                        </p:cTn>
                                        <p:tgtEl>
                                          <p:spTgt spid="10"/>
                                        </p:tgtEl>
                                        <p:attrNameLst>
                                          <p:attrName>style.visibility</p:attrName>
                                        </p:attrNameLst>
                                      </p:cBhvr>
                                      <p:to>
                                        <p:strVal val="visible"/>
                                      </p:to>
                                    </p:set>
                                    <p:animEffect transition="in" filter="wipe(down)">
                                      <p:cBhvr>
                                        <p:cTn id="110" dur="290">
                                          <p:stCondLst>
                                            <p:cond delay="0"/>
                                          </p:stCondLst>
                                        </p:cTn>
                                        <p:tgtEl>
                                          <p:spTgt spid="10"/>
                                        </p:tgtEl>
                                      </p:cBhvr>
                                    </p:animEffect>
                                    <p:anim calcmode="lin" valueType="num">
                                      <p:cBhvr>
                                        <p:cTn id="111" dur="911"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12" dur="332"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13" dur="332" tmFilter="0, 0; 0.125,0.2665; 0.25,0.4; 0.375,0.465; 0.5,0.5;  0.625,0.535; 0.75,0.6; 0.875,0.7335; 1,1">
                                          <p:stCondLst>
                                            <p:cond delay="332"/>
                                          </p:stCondLst>
                                        </p:cTn>
                                        <p:tgtEl>
                                          <p:spTgt spid="10"/>
                                        </p:tgtEl>
                                        <p:attrNameLst>
                                          <p:attrName>ppt_y</p:attrName>
                                        </p:attrNameLst>
                                      </p:cBhvr>
                                      <p:tavLst>
                                        <p:tav tm="0" fmla="#ppt_y-sin(pi*$)/9">
                                          <p:val>
                                            <p:fltVal val="0"/>
                                          </p:val>
                                        </p:tav>
                                        <p:tav tm="100000">
                                          <p:val>
                                            <p:fltVal val="1"/>
                                          </p:val>
                                        </p:tav>
                                      </p:tavLst>
                                    </p:anim>
                                    <p:anim calcmode="lin" valueType="num">
                                      <p:cBhvr>
                                        <p:cTn id="114" dur="166" tmFilter="0, 0; 0.125,0.2665; 0.25,0.4; 0.375,0.465; 0.5,0.5;  0.625,0.535; 0.75,0.6; 0.875,0.7335; 1,1">
                                          <p:stCondLst>
                                            <p:cond delay="662"/>
                                          </p:stCondLst>
                                        </p:cTn>
                                        <p:tgtEl>
                                          <p:spTgt spid="10"/>
                                        </p:tgtEl>
                                        <p:attrNameLst>
                                          <p:attrName>ppt_y</p:attrName>
                                        </p:attrNameLst>
                                      </p:cBhvr>
                                      <p:tavLst>
                                        <p:tav tm="0" fmla="#ppt_y-sin(pi*$)/27">
                                          <p:val>
                                            <p:fltVal val="0"/>
                                          </p:val>
                                        </p:tav>
                                        <p:tav tm="100000">
                                          <p:val>
                                            <p:fltVal val="1"/>
                                          </p:val>
                                        </p:tav>
                                      </p:tavLst>
                                    </p:anim>
                                    <p:anim calcmode="lin" valueType="num">
                                      <p:cBhvr>
                                        <p:cTn id="115" dur="82" tmFilter="0, 0; 0.125,0.2665; 0.25,0.4; 0.375,0.465; 0.5,0.5;  0.625,0.535; 0.75,0.6; 0.875,0.7335; 1,1">
                                          <p:stCondLst>
                                            <p:cond delay="828"/>
                                          </p:stCondLst>
                                        </p:cTn>
                                        <p:tgtEl>
                                          <p:spTgt spid="10"/>
                                        </p:tgtEl>
                                        <p:attrNameLst>
                                          <p:attrName>ppt_y</p:attrName>
                                        </p:attrNameLst>
                                      </p:cBhvr>
                                      <p:tavLst>
                                        <p:tav tm="0" fmla="#ppt_y-sin(pi*$)/81">
                                          <p:val>
                                            <p:fltVal val="0"/>
                                          </p:val>
                                        </p:tav>
                                        <p:tav tm="100000">
                                          <p:val>
                                            <p:fltVal val="1"/>
                                          </p:val>
                                        </p:tav>
                                      </p:tavLst>
                                    </p:anim>
                                    <p:animScale>
                                      <p:cBhvr>
                                        <p:cTn id="116" dur="13">
                                          <p:stCondLst>
                                            <p:cond delay="325"/>
                                          </p:stCondLst>
                                        </p:cTn>
                                        <p:tgtEl>
                                          <p:spTgt spid="10"/>
                                        </p:tgtEl>
                                      </p:cBhvr>
                                      <p:to x="100000" y="60000"/>
                                    </p:animScale>
                                    <p:animScale>
                                      <p:cBhvr>
                                        <p:cTn id="117" dur="83" decel="50000">
                                          <p:stCondLst>
                                            <p:cond delay="338"/>
                                          </p:stCondLst>
                                        </p:cTn>
                                        <p:tgtEl>
                                          <p:spTgt spid="10"/>
                                        </p:tgtEl>
                                      </p:cBhvr>
                                      <p:to x="100000" y="100000"/>
                                    </p:animScale>
                                    <p:animScale>
                                      <p:cBhvr>
                                        <p:cTn id="118" dur="13">
                                          <p:stCondLst>
                                            <p:cond delay="656"/>
                                          </p:stCondLst>
                                        </p:cTn>
                                        <p:tgtEl>
                                          <p:spTgt spid="10"/>
                                        </p:tgtEl>
                                      </p:cBhvr>
                                      <p:to x="100000" y="80000"/>
                                    </p:animScale>
                                    <p:animScale>
                                      <p:cBhvr>
                                        <p:cTn id="119" dur="83" decel="50000">
                                          <p:stCondLst>
                                            <p:cond delay="669"/>
                                          </p:stCondLst>
                                        </p:cTn>
                                        <p:tgtEl>
                                          <p:spTgt spid="10"/>
                                        </p:tgtEl>
                                      </p:cBhvr>
                                      <p:to x="100000" y="100000"/>
                                    </p:animScale>
                                    <p:animScale>
                                      <p:cBhvr>
                                        <p:cTn id="120" dur="13">
                                          <p:stCondLst>
                                            <p:cond delay="821"/>
                                          </p:stCondLst>
                                        </p:cTn>
                                        <p:tgtEl>
                                          <p:spTgt spid="10"/>
                                        </p:tgtEl>
                                      </p:cBhvr>
                                      <p:to x="100000" y="90000"/>
                                    </p:animScale>
                                    <p:animScale>
                                      <p:cBhvr>
                                        <p:cTn id="121" dur="83" decel="50000">
                                          <p:stCondLst>
                                            <p:cond delay="834"/>
                                          </p:stCondLst>
                                        </p:cTn>
                                        <p:tgtEl>
                                          <p:spTgt spid="10"/>
                                        </p:tgtEl>
                                      </p:cBhvr>
                                      <p:to x="100000" y="100000"/>
                                    </p:animScale>
                                    <p:animScale>
                                      <p:cBhvr>
                                        <p:cTn id="122" dur="13">
                                          <p:stCondLst>
                                            <p:cond delay="904"/>
                                          </p:stCondLst>
                                        </p:cTn>
                                        <p:tgtEl>
                                          <p:spTgt spid="10"/>
                                        </p:tgtEl>
                                      </p:cBhvr>
                                      <p:to x="100000" y="95000"/>
                                    </p:animScale>
                                    <p:animScale>
                                      <p:cBhvr>
                                        <p:cTn id="123" dur="83" decel="50000">
                                          <p:stCondLst>
                                            <p:cond delay="917"/>
                                          </p:stCondLst>
                                        </p:cTn>
                                        <p:tgtEl>
                                          <p:spTgt spid="10"/>
                                        </p:tgtEl>
                                      </p:cBhvr>
                                      <p:to x="100000" y="100000"/>
                                    </p:animScale>
                                  </p:childTnLst>
                                </p:cTn>
                              </p:par>
                            </p:childTnLst>
                          </p:cTn>
                        </p:par>
                        <p:par>
                          <p:cTn id="124" fill="hold">
                            <p:stCondLst>
                              <p:cond delay="2000"/>
                            </p:stCondLst>
                            <p:childTnLst>
                              <p:par>
                                <p:cTn id="125" presetID="26"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wipe(down)">
                                      <p:cBhvr>
                                        <p:cTn id="127" dur="290">
                                          <p:stCondLst>
                                            <p:cond delay="0"/>
                                          </p:stCondLst>
                                        </p:cTn>
                                        <p:tgtEl>
                                          <p:spTgt spid="15"/>
                                        </p:tgtEl>
                                      </p:cBhvr>
                                    </p:animEffect>
                                    <p:anim calcmode="lin" valueType="num">
                                      <p:cBhvr>
                                        <p:cTn id="128" dur="911"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29" dur="332"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30" dur="332" tmFilter="0, 0; 0.125,0.2665; 0.25,0.4; 0.375,0.465; 0.5,0.5;  0.625,0.535; 0.75,0.6; 0.875,0.7335; 1,1">
                                          <p:stCondLst>
                                            <p:cond delay="332"/>
                                          </p:stCondLst>
                                        </p:cTn>
                                        <p:tgtEl>
                                          <p:spTgt spid="15"/>
                                        </p:tgtEl>
                                        <p:attrNameLst>
                                          <p:attrName>ppt_y</p:attrName>
                                        </p:attrNameLst>
                                      </p:cBhvr>
                                      <p:tavLst>
                                        <p:tav tm="0" fmla="#ppt_y-sin(pi*$)/9">
                                          <p:val>
                                            <p:fltVal val="0"/>
                                          </p:val>
                                        </p:tav>
                                        <p:tav tm="100000">
                                          <p:val>
                                            <p:fltVal val="1"/>
                                          </p:val>
                                        </p:tav>
                                      </p:tavLst>
                                    </p:anim>
                                    <p:anim calcmode="lin" valueType="num">
                                      <p:cBhvr>
                                        <p:cTn id="131" dur="166" tmFilter="0, 0; 0.125,0.2665; 0.25,0.4; 0.375,0.465; 0.5,0.5;  0.625,0.535; 0.75,0.6; 0.875,0.7335; 1,1">
                                          <p:stCondLst>
                                            <p:cond delay="662"/>
                                          </p:stCondLst>
                                        </p:cTn>
                                        <p:tgtEl>
                                          <p:spTgt spid="15"/>
                                        </p:tgtEl>
                                        <p:attrNameLst>
                                          <p:attrName>ppt_y</p:attrName>
                                        </p:attrNameLst>
                                      </p:cBhvr>
                                      <p:tavLst>
                                        <p:tav tm="0" fmla="#ppt_y-sin(pi*$)/27">
                                          <p:val>
                                            <p:fltVal val="0"/>
                                          </p:val>
                                        </p:tav>
                                        <p:tav tm="100000">
                                          <p:val>
                                            <p:fltVal val="1"/>
                                          </p:val>
                                        </p:tav>
                                      </p:tavLst>
                                    </p:anim>
                                    <p:anim calcmode="lin" valueType="num">
                                      <p:cBhvr>
                                        <p:cTn id="132" dur="82" tmFilter="0, 0; 0.125,0.2665; 0.25,0.4; 0.375,0.465; 0.5,0.5;  0.625,0.535; 0.75,0.6; 0.875,0.7335; 1,1">
                                          <p:stCondLst>
                                            <p:cond delay="828"/>
                                          </p:stCondLst>
                                        </p:cTn>
                                        <p:tgtEl>
                                          <p:spTgt spid="15"/>
                                        </p:tgtEl>
                                        <p:attrNameLst>
                                          <p:attrName>ppt_y</p:attrName>
                                        </p:attrNameLst>
                                      </p:cBhvr>
                                      <p:tavLst>
                                        <p:tav tm="0" fmla="#ppt_y-sin(pi*$)/81">
                                          <p:val>
                                            <p:fltVal val="0"/>
                                          </p:val>
                                        </p:tav>
                                        <p:tav tm="100000">
                                          <p:val>
                                            <p:fltVal val="1"/>
                                          </p:val>
                                        </p:tav>
                                      </p:tavLst>
                                    </p:anim>
                                    <p:animScale>
                                      <p:cBhvr>
                                        <p:cTn id="133" dur="13">
                                          <p:stCondLst>
                                            <p:cond delay="325"/>
                                          </p:stCondLst>
                                        </p:cTn>
                                        <p:tgtEl>
                                          <p:spTgt spid="15"/>
                                        </p:tgtEl>
                                      </p:cBhvr>
                                      <p:to x="100000" y="60000"/>
                                    </p:animScale>
                                    <p:animScale>
                                      <p:cBhvr>
                                        <p:cTn id="134" dur="83" decel="50000">
                                          <p:stCondLst>
                                            <p:cond delay="338"/>
                                          </p:stCondLst>
                                        </p:cTn>
                                        <p:tgtEl>
                                          <p:spTgt spid="15"/>
                                        </p:tgtEl>
                                      </p:cBhvr>
                                      <p:to x="100000" y="100000"/>
                                    </p:animScale>
                                    <p:animScale>
                                      <p:cBhvr>
                                        <p:cTn id="135" dur="13">
                                          <p:stCondLst>
                                            <p:cond delay="656"/>
                                          </p:stCondLst>
                                        </p:cTn>
                                        <p:tgtEl>
                                          <p:spTgt spid="15"/>
                                        </p:tgtEl>
                                      </p:cBhvr>
                                      <p:to x="100000" y="80000"/>
                                    </p:animScale>
                                    <p:animScale>
                                      <p:cBhvr>
                                        <p:cTn id="136" dur="83" decel="50000">
                                          <p:stCondLst>
                                            <p:cond delay="669"/>
                                          </p:stCondLst>
                                        </p:cTn>
                                        <p:tgtEl>
                                          <p:spTgt spid="15"/>
                                        </p:tgtEl>
                                      </p:cBhvr>
                                      <p:to x="100000" y="100000"/>
                                    </p:animScale>
                                    <p:animScale>
                                      <p:cBhvr>
                                        <p:cTn id="137" dur="13">
                                          <p:stCondLst>
                                            <p:cond delay="821"/>
                                          </p:stCondLst>
                                        </p:cTn>
                                        <p:tgtEl>
                                          <p:spTgt spid="15"/>
                                        </p:tgtEl>
                                      </p:cBhvr>
                                      <p:to x="100000" y="90000"/>
                                    </p:animScale>
                                    <p:animScale>
                                      <p:cBhvr>
                                        <p:cTn id="138" dur="83" decel="50000">
                                          <p:stCondLst>
                                            <p:cond delay="834"/>
                                          </p:stCondLst>
                                        </p:cTn>
                                        <p:tgtEl>
                                          <p:spTgt spid="15"/>
                                        </p:tgtEl>
                                      </p:cBhvr>
                                      <p:to x="100000" y="100000"/>
                                    </p:animScale>
                                    <p:animScale>
                                      <p:cBhvr>
                                        <p:cTn id="139" dur="13">
                                          <p:stCondLst>
                                            <p:cond delay="904"/>
                                          </p:stCondLst>
                                        </p:cTn>
                                        <p:tgtEl>
                                          <p:spTgt spid="15"/>
                                        </p:tgtEl>
                                      </p:cBhvr>
                                      <p:to x="100000" y="95000"/>
                                    </p:animScale>
                                    <p:animScale>
                                      <p:cBhvr>
                                        <p:cTn id="140" dur="83" decel="50000">
                                          <p:stCondLst>
                                            <p:cond delay="917"/>
                                          </p:stCondLst>
                                        </p:cTn>
                                        <p:tgtEl>
                                          <p:spTgt spid="15"/>
                                        </p:tgtEl>
                                      </p:cBhvr>
                                      <p:to x="100000" y="100000"/>
                                    </p:animScale>
                                  </p:childTnLst>
                                </p:cTn>
                              </p:par>
                            </p:childTnLst>
                          </p:cTn>
                        </p:par>
                        <p:par>
                          <p:cTn id="141" fill="hold">
                            <p:stCondLst>
                              <p:cond delay="3000"/>
                            </p:stCondLst>
                            <p:childTnLst>
                              <p:par>
                                <p:cTn id="142" presetID="21" presetClass="entr" presetSubtype="1" fill="hold" grpId="0" nodeType="afterEffect">
                                  <p:stCondLst>
                                    <p:cond delay="0"/>
                                  </p:stCondLst>
                                  <p:childTnLst>
                                    <p:set>
                                      <p:cBhvr>
                                        <p:cTn id="143" dur="1" fill="hold">
                                          <p:stCondLst>
                                            <p:cond delay="0"/>
                                          </p:stCondLst>
                                        </p:cTn>
                                        <p:tgtEl>
                                          <p:spTgt spid="7"/>
                                        </p:tgtEl>
                                        <p:attrNameLst>
                                          <p:attrName>style.visibility</p:attrName>
                                        </p:attrNameLst>
                                      </p:cBhvr>
                                      <p:to>
                                        <p:strVal val="visible"/>
                                      </p:to>
                                    </p:set>
                                    <p:animEffect transition="in" filter="wheel(1)">
                                      <p:cBhvr>
                                        <p:cTn id="14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8" grpId="0" animBg="1"/>
      <p:bldP spid="10" grpId="0" animBg="1"/>
      <p:bldP spid="15" grpId="0" animBg="1"/>
      <p:bldP spid="7" grpId="0" animBg="1"/>
      <p:bldP spid="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9943" y="765848"/>
            <a:ext cx="2542056" cy="392646"/>
          </a:xfrm>
          <a:solidFill>
            <a:schemeClr val="bg2">
              <a:lumMod val="20000"/>
              <a:lumOff val="80000"/>
            </a:schemeClr>
          </a:solidFill>
        </p:spPr>
        <p:txBody>
          <a:bodyPr>
            <a:noAutofit/>
          </a:bodyPr>
          <a:lstStyle/>
          <a:p>
            <a:pPr algn="l"/>
            <a:r>
              <a:rPr lang="zh-CN" altLang="en-US" sz="2400" dirty="0">
                <a:effectLst/>
              </a:rPr>
              <a:t>日常</a:t>
            </a:r>
            <a:r>
              <a:rPr lang="zh-CN" altLang="en-US" sz="2400" dirty="0" smtClean="0">
                <a:effectLst/>
              </a:rPr>
              <a:t>管理为例</a:t>
            </a:r>
            <a:endParaRPr lang="zh-CN" altLang="en-US" sz="2400" dirty="0">
              <a:effectLst/>
            </a:endParaRPr>
          </a:p>
        </p:txBody>
      </p:sp>
      <p:sp>
        <p:nvSpPr>
          <p:cNvPr id="3" name="矩形 2"/>
          <p:cNvSpPr/>
          <p:nvPr/>
        </p:nvSpPr>
        <p:spPr>
          <a:xfrm>
            <a:off x="6717669" y="1251807"/>
            <a:ext cx="2376264" cy="1015663"/>
          </a:xfrm>
          <a:prstGeom prst="rect">
            <a:avLst/>
          </a:prstGeom>
        </p:spPr>
        <p:txBody>
          <a:bodyPr wrap="square">
            <a:spAutoFit/>
          </a:bodyPr>
          <a:lstStyle/>
          <a:p>
            <a:pPr algn="ctr"/>
            <a:r>
              <a:rPr lang="zh-CN" altLang="en-US" sz="2000" dirty="0">
                <a:latin typeface="微软雅黑" panose="020B0503020204020204" pitchFamily="34" charset="-122"/>
                <a:ea typeface="微软雅黑" panose="020B0503020204020204" pitchFamily="34" charset="-122"/>
              </a:rPr>
              <a:t>规</a:t>
            </a:r>
            <a:r>
              <a:rPr lang="zh-CN" altLang="en-US" sz="2000" dirty="0" smtClean="0">
                <a:latin typeface="微软雅黑" panose="020B0503020204020204" pitchFamily="34" charset="-122"/>
                <a:ea typeface="微软雅黑" panose="020B0503020204020204" pitchFamily="34" charset="-122"/>
              </a:rPr>
              <a:t>训导入：认知</a:t>
            </a:r>
            <a:endParaRPr lang="en-US" altLang="zh-CN" sz="2000" dirty="0" smtClean="0">
              <a:latin typeface="微软雅黑" panose="020B0503020204020204" pitchFamily="34" charset="-122"/>
              <a:ea typeface="微软雅黑" panose="020B0503020204020204" pitchFamily="34" charset="-122"/>
            </a:endParaRPr>
          </a:p>
          <a:p>
            <a:pPr algn="ctr"/>
            <a:r>
              <a:rPr lang="zh-CN" altLang="en-US" sz="2000" dirty="0">
                <a:latin typeface="微软雅黑" panose="020B0503020204020204" pitchFamily="34" charset="-122"/>
                <a:ea typeface="微软雅黑" panose="020B0503020204020204" pitchFamily="34" charset="-122"/>
              </a:rPr>
              <a:t>规训共建：</a:t>
            </a:r>
            <a:r>
              <a:rPr lang="zh-CN" altLang="en-US" sz="2000" dirty="0" smtClean="0">
                <a:latin typeface="微软雅黑" panose="020B0503020204020204" pitchFamily="34" charset="-122"/>
                <a:ea typeface="微软雅黑" panose="020B0503020204020204" pitchFamily="34" charset="-122"/>
              </a:rPr>
              <a:t>认可</a:t>
            </a:r>
            <a:endParaRPr lang="en-US" altLang="zh-CN" sz="2000" dirty="0" smtClean="0">
              <a:latin typeface="微软雅黑" panose="020B0503020204020204" pitchFamily="34" charset="-122"/>
              <a:ea typeface="微软雅黑" panose="020B0503020204020204" pitchFamily="34" charset="-122"/>
            </a:endParaRPr>
          </a:p>
          <a:p>
            <a:pPr algn="ctr"/>
            <a:r>
              <a:rPr lang="zh-CN" altLang="en-US" sz="2000" dirty="0">
                <a:latin typeface="微软雅黑" panose="020B0503020204020204" pitchFamily="34" charset="-122"/>
                <a:ea typeface="微软雅黑" panose="020B0503020204020204" pitchFamily="34" charset="-122"/>
              </a:rPr>
              <a:t>规</a:t>
            </a:r>
            <a:r>
              <a:rPr lang="zh-CN" altLang="en-US" sz="2000" dirty="0" smtClean="0">
                <a:latin typeface="微软雅黑" panose="020B0503020204020204" pitchFamily="34" charset="-122"/>
                <a:ea typeface="微软雅黑" panose="020B0503020204020204" pitchFamily="34" charset="-122"/>
              </a:rPr>
              <a:t>训践行：认同</a:t>
            </a:r>
            <a:endParaRPr lang="en-US" altLang="zh-CN" sz="2000" dirty="0" smtClean="0">
              <a:latin typeface="微软雅黑" panose="020B0503020204020204" pitchFamily="34" charset="-122"/>
              <a:ea typeface="微软雅黑" panose="020B0503020204020204" pitchFamily="34" charset="-122"/>
            </a:endParaRPr>
          </a:p>
        </p:txBody>
      </p:sp>
      <p:pic>
        <p:nvPicPr>
          <p:cNvPr id="1028" name="Picture 4" descr="c:\users\pc\appdata\roaming\360se6\USERDA~1\Temp\U_136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9119" y="1178436"/>
            <a:ext cx="1964099" cy="112327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矩形 3"/>
          <p:cNvSpPr/>
          <p:nvPr/>
        </p:nvSpPr>
        <p:spPr>
          <a:xfrm>
            <a:off x="5597860" y="2499741"/>
            <a:ext cx="2520280" cy="1323439"/>
          </a:xfrm>
          <a:prstGeom prst="rect">
            <a:avLst/>
          </a:prstGeom>
        </p:spPr>
        <p:txBody>
          <a:bodyPr wrap="square">
            <a:spAutoFit/>
          </a:bodyPr>
          <a:lstStyle/>
          <a:p>
            <a:r>
              <a:rPr lang="zh-CN" altLang="en-US" sz="2000" dirty="0" smtClean="0">
                <a:solidFill>
                  <a:srgbClr val="FF0000"/>
                </a:solidFill>
                <a:latin typeface="微软雅黑" pitchFamily="34" charset="-122"/>
                <a:ea typeface="微软雅黑" pitchFamily="34" charset="-122"/>
              </a:rPr>
              <a:t>师生</a:t>
            </a:r>
            <a:r>
              <a:rPr lang="zh-CN" altLang="en-US" sz="2000" dirty="0">
                <a:solidFill>
                  <a:srgbClr val="FF0000"/>
                </a:solidFill>
                <a:latin typeface="微软雅黑" pitchFamily="34" charset="-122"/>
                <a:ea typeface="微软雅黑" pitchFamily="34" charset="-122"/>
              </a:rPr>
              <a:t>共建</a:t>
            </a:r>
            <a:r>
              <a:rPr lang="zh-CN" altLang="en-US" sz="2000" dirty="0" smtClean="0">
                <a:solidFill>
                  <a:srgbClr val="FF0000"/>
                </a:solidFill>
                <a:latin typeface="微软雅黑" pitchFamily="34" charset="-122"/>
                <a:ea typeface="微软雅黑" pitchFamily="34" charset="-122"/>
              </a:rPr>
              <a:t>形成</a:t>
            </a:r>
            <a:r>
              <a:rPr lang="zh-CN" altLang="en-US" sz="2000" dirty="0">
                <a:solidFill>
                  <a:srgbClr val="FF0000"/>
                </a:solidFill>
                <a:latin typeface="微软雅黑" pitchFamily="34" charset="-122"/>
                <a:ea typeface="微软雅黑" pitchFamily="34" charset="-122"/>
              </a:rPr>
              <a:t>管理</a:t>
            </a:r>
            <a:r>
              <a:rPr lang="zh-CN" altLang="en-US" sz="2000" dirty="0" smtClean="0">
                <a:solidFill>
                  <a:srgbClr val="FF0000"/>
                </a:solidFill>
                <a:latin typeface="微软雅黑" pitchFamily="34" charset="-122"/>
                <a:ea typeface="微软雅黑" pitchFamily="34" charset="-122"/>
              </a:rPr>
              <a:t>制度避免日常管理争议造成自身的突发事件</a:t>
            </a:r>
            <a:endParaRPr lang="en-US" altLang="zh-CN" sz="2000" dirty="0" smtClean="0">
              <a:solidFill>
                <a:srgbClr val="FF0000"/>
              </a:solidFill>
              <a:latin typeface="微软雅黑" pitchFamily="34" charset="-122"/>
              <a:ea typeface="微软雅黑" pitchFamily="34" charset="-122"/>
            </a:endParaRPr>
          </a:p>
          <a:p>
            <a:r>
              <a:rPr lang="zh-CN" altLang="en-US" sz="2000" dirty="0" smtClean="0">
                <a:solidFill>
                  <a:srgbClr val="FF0000"/>
                </a:solidFill>
                <a:latin typeface="微软雅黑" pitchFamily="34" charset="-122"/>
                <a:ea typeface="微软雅黑" pitchFamily="34" charset="-122"/>
              </a:rPr>
              <a:t>         知</a:t>
            </a:r>
            <a:r>
              <a:rPr lang="zh-CN" altLang="en-US" sz="2000" dirty="0">
                <a:solidFill>
                  <a:srgbClr val="FF0000"/>
                </a:solidFill>
                <a:latin typeface="微软雅黑" pitchFamily="34" charset="-122"/>
                <a:ea typeface="微软雅黑" pitchFamily="34" charset="-122"/>
              </a:rPr>
              <a:t>行合一</a:t>
            </a:r>
          </a:p>
        </p:txBody>
      </p:sp>
      <p:sp>
        <p:nvSpPr>
          <p:cNvPr id="8" name="矩形 7"/>
          <p:cNvSpPr/>
          <p:nvPr/>
        </p:nvSpPr>
        <p:spPr>
          <a:xfrm>
            <a:off x="450034" y="1275606"/>
            <a:ext cx="3905942" cy="3399478"/>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marL="342900" indent="-342900">
              <a:buFont typeface="Wingdings" panose="05000000000000000000" pitchFamily="2" charset="2"/>
              <a:buChar char="Ø"/>
            </a:pPr>
            <a:endParaRPr lang="en-US" altLang="zh-CN" sz="2000" dirty="0" smtClean="0">
              <a:latin typeface="微软雅黑" panose="020B0503020204020204" pitchFamily="34" charset="-122"/>
              <a:ea typeface="微软雅黑" panose="020B0503020204020204" pitchFamily="34" charset="-122"/>
            </a:endParaRPr>
          </a:p>
          <a:p>
            <a:pPr marL="342900" indent="-342900">
              <a:buFont typeface="Wingdings" panose="05000000000000000000" pitchFamily="2" charset="2"/>
              <a:buChar char="Ø"/>
            </a:pPr>
            <a:r>
              <a:rPr lang="zh-CN" altLang="en-US" sz="2000" dirty="0" smtClean="0">
                <a:latin typeface="微软雅黑" panose="020B0503020204020204" pitchFamily="34" charset="-122"/>
                <a:ea typeface="微软雅黑" panose="020B0503020204020204" pitchFamily="34" charset="-122"/>
              </a:rPr>
              <a:t>日常管理是德育</a:t>
            </a:r>
            <a:r>
              <a:rPr lang="zh-CN" altLang="en-US" sz="2000" dirty="0">
                <a:latin typeface="微软雅黑" panose="020B0503020204020204" pitchFamily="34" charset="-122"/>
                <a:ea typeface="微软雅黑" panose="020B0503020204020204" pitchFamily="34" charset="-122"/>
              </a:rPr>
              <a:t>目标</a:t>
            </a:r>
            <a:r>
              <a:rPr lang="zh-CN" altLang="en-US" sz="2000" dirty="0" smtClean="0">
                <a:latin typeface="微软雅黑" panose="020B0503020204020204" pitchFamily="34" charset="-122"/>
                <a:ea typeface="微软雅黑" panose="020B0503020204020204" pitchFamily="34" charset="-122"/>
              </a:rPr>
              <a:t>的一种手段（方法），那么目的为何？何为德育？为何德育？</a:t>
            </a:r>
            <a:endParaRPr lang="en-US" altLang="zh-CN" sz="2000" dirty="0" smtClean="0">
              <a:latin typeface="微软雅黑" panose="020B0503020204020204" pitchFamily="34" charset="-122"/>
              <a:ea typeface="微软雅黑" panose="020B0503020204020204" pitchFamily="34" charset="-122"/>
            </a:endParaRPr>
          </a:p>
          <a:p>
            <a:pPr marL="342900" indent="-342900">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日常</a:t>
            </a:r>
            <a:r>
              <a:rPr lang="zh-CN" altLang="en-US" sz="2000" dirty="0" smtClean="0">
                <a:latin typeface="微软雅黑" panose="020B0503020204020204" pitchFamily="34" charset="-122"/>
                <a:ea typeface="微软雅黑" panose="020B0503020204020204" pitchFamily="34" charset="-122"/>
              </a:rPr>
              <a:t>管理是</a:t>
            </a:r>
            <a:r>
              <a:rPr lang="zh-CN" altLang="en-US" sz="2000" dirty="0">
                <a:latin typeface="微软雅黑" panose="020B0503020204020204" pitchFamily="34" charset="-122"/>
                <a:ea typeface="微软雅黑" panose="020B0503020204020204" pitchFamily="34" charset="-122"/>
              </a:rPr>
              <a:t>刚性的，而个别化教育往往是柔性的，</a:t>
            </a:r>
            <a:r>
              <a:rPr lang="zh-CN" altLang="en-US" sz="2000" dirty="0" smtClean="0">
                <a:latin typeface="微软雅黑" panose="020B0503020204020204" pitchFamily="34" charset="-122"/>
                <a:ea typeface="微软雅黑" panose="020B0503020204020204" pitchFamily="34" charset="-122"/>
              </a:rPr>
              <a:t>刚柔相济之间是德育的艺术。</a:t>
            </a:r>
            <a:endParaRPr lang="en-US" altLang="zh-CN" sz="2000" dirty="0" smtClean="0">
              <a:latin typeface="微软雅黑" panose="020B0503020204020204" pitchFamily="34" charset="-122"/>
              <a:ea typeface="微软雅黑" panose="020B0503020204020204" pitchFamily="34" charset="-122"/>
            </a:endParaRPr>
          </a:p>
          <a:p>
            <a:r>
              <a:rPr lang="zh-CN" altLang="en-US" sz="2000" dirty="0" smtClean="0">
                <a:latin typeface="微软雅黑" panose="020B0503020204020204" pitchFamily="34" charset="-122"/>
                <a:ea typeface="微软雅黑" panose="020B0503020204020204" pitchFamily="34" charset="-122"/>
              </a:rPr>
              <a:t>例如：课堂管理，手机管理，考勤管理，宿舍管理，仪容仪表，行为规范等</a:t>
            </a:r>
            <a:endParaRPr lang="zh-CN" altLang="en-US" sz="2000" dirty="0">
              <a:latin typeface="微软雅黑" panose="020B0503020204020204" pitchFamily="34" charset="-122"/>
              <a:ea typeface="微软雅黑" panose="020B0503020204020204" pitchFamily="34" charset="-122"/>
            </a:endParaRPr>
          </a:p>
        </p:txBody>
      </p:sp>
      <p:sp>
        <p:nvSpPr>
          <p:cNvPr id="9" name="矩形 6"/>
          <p:cNvSpPr>
            <a:spLocks noChangeArrowheads="1"/>
          </p:cNvSpPr>
          <p:nvPr/>
        </p:nvSpPr>
        <p:spPr bwMode="auto">
          <a:xfrm>
            <a:off x="0" y="0"/>
            <a:ext cx="9144000" cy="431800"/>
          </a:xfrm>
          <a:prstGeom prst="rect">
            <a:avLst/>
          </a:prstGeom>
          <a:solidFill>
            <a:srgbClr val="5C3F41"/>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10" name="矩形 1"/>
          <p:cNvSpPr>
            <a:spLocks noChangeArrowheads="1"/>
          </p:cNvSpPr>
          <p:nvPr/>
        </p:nvSpPr>
        <p:spPr bwMode="auto">
          <a:xfrm>
            <a:off x="0" y="431800"/>
            <a:ext cx="9163250" cy="45719"/>
          </a:xfrm>
          <a:prstGeom prst="rect">
            <a:avLst/>
          </a:prstGeom>
          <a:solidFill>
            <a:srgbClr val="FF9500"/>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11" name="矩形 3"/>
          <p:cNvSpPr>
            <a:spLocks noChangeArrowheads="1"/>
          </p:cNvSpPr>
          <p:nvPr/>
        </p:nvSpPr>
        <p:spPr bwMode="auto">
          <a:xfrm>
            <a:off x="4601284" y="0"/>
            <a:ext cx="1138950" cy="431800"/>
          </a:xfrm>
          <a:prstGeom prst="rect">
            <a:avLst/>
          </a:prstGeom>
          <a:solidFill>
            <a:srgbClr val="FF9500"/>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r>
              <a:rPr lang="zh-CN" altLang="en-US" sz="1600" dirty="0">
                <a:solidFill>
                  <a:srgbClr val="FFFFFF"/>
                </a:solidFill>
                <a:latin typeface="微软雅黑" pitchFamily="34" charset="-122"/>
                <a:ea typeface="微软雅黑" pitchFamily="34" charset="-122"/>
                <a:sym typeface="微软雅黑" pitchFamily="34" charset="-122"/>
              </a:rPr>
              <a:t>基础知识</a:t>
            </a:r>
            <a:endParaRPr lang="zh-CN" altLang="zh-CN" sz="1600" dirty="0">
              <a:solidFill>
                <a:srgbClr val="FFFFFF"/>
              </a:solidFill>
              <a:latin typeface="微软雅黑" pitchFamily="34" charset="-122"/>
              <a:ea typeface="微软雅黑" pitchFamily="34" charset="-122"/>
              <a:sym typeface="微软雅黑" pitchFamily="34" charset="-122"/>
            </a:endParaRPr>
          </a:p>
        </p:txBody>
      </p:sp>
      <p:sp>
        <p:nvSpPr>
          <p:cNvPr id="12" name="矩形 3"/>
          <p:cNvSpPr>
            <a:spLocks noChangeArrowheads="1"/>
          </p:cNvSpPr>
          <p:nvPr/>
        </p:nvSpPr>
        <p:spPr bwMode="auto">
          <a:xfrm>
            <a:off x="7968606" y="0"/>
            <a:ext cx="1026147" cy="431800"/>
          </a:xfrm>
          <a:prstGeom prst="rect">
            <a:avLst/>
          </a:prstGeom>
          <a:noFill/>
          <a:ln>
            <a:noFill/>
          </a:ln>
        </p:spPr>
        <p:txBody>
          <a:bodyPr anchor="ctr"/>
          <a:lstStyle/>
          <a:p>
            <a:pPr algn="ctr"/>
            <a:r>
              <a:rPr lang="zh-CN" altLang="en-US" sz="1600" dirty="0">
                <a:solidFill>
                  <a:srgbClr val="FFFFFF"/>
                </a:solidFill>
                <a:latin typeface="微软雅黑" pitchFamily="34" charset="-122"/>
                <a:ea typeface="微软雅黑" pitchFamily="34" charset="-122"/>
                <a:sym typeface="微软雅黑" pitchFamily="34" charset="-122"/>
              </a:rPr>
              <a:t>善后预防</a:t>
            </a:r>
            <a:endParaRPr lang="zh-CN" altLang="zh-CN" sz="1600" dirty="0">
              <a:solidFill>
                <a:srgbClr val="FFFFFF"/>
              </a:solidFill>
              <a:latin typeface="微软雅黑" pitchFamily="34" charset="-122"/>
              <a:ea typeface="微软雅黑" pitchFamily="34" charset="-122"/>
              <a:sym typeface="微软雅黑" pitchFamily="34" charset="-122"/>
            </a:endParaRPr>
          </a:p>
        </p:txBody>
      </p:sp>
      <p:sp>
        <p:nvSpPr>
          <p:cNvPr id="13" name="矩形 3"/>
          <p:cNvSpPr>
            <a:spLocks noChangeArrowheads="1"/>
          </p:cNvSpPr>
          <p:nvPr/>
        </p:nvSpPr>
        <p:spPr bwMode="auto">
          <a:xfrm>
            <a:off x="6905220" y="0"/>
            <a:ext cx="1074828" cy="431800"/>
          </a:xfrm>
          <a:prstGeom prst="rect">
            <a:avLst/>
          </a:prstGeom>
          <a:noFill/>
          <a:ln>
            <a:noFill/>
          </a:ln>
        </p:spPr>
        <p:txBody>
          <a:bodyPr anchor="ctr"/>
          <a:lstStyle/>
          <a:p>
            <a:pPr algn="ctr"/>
            <a:r>
              <a:rPr lang="zh-CN" altLang="en-US" sz="1600" dirty="0">
                <a:solidFill>
                  <a:srgbClr val="FFFFFF"/>
                </a:solidFill>
                <a:latin typeface="微软雅黑" pitchFamily="34" charset="-122"/>
                <a:ea typeface="微软雅黑" pitchFamily="34" charset="-122"/>
                <a:sym typeface="微软雅黑" pitchFamily="34" charset="-122"/>
              </a:rPr>
              <a:t>处理方法</a:t>
            </a:r>
            <a:endParaRPr lang="zh-CN" altLang="zh-CN" sz="1600" dirty="0">
              <a:solidFill>
                <a:srgbClr val="FFFFFF"/>
              </a:solidFill>
              <a:latin typeface="微软雅黑" pitchFamily="34" charset="-122"/>
              <a:ea typeface="微软雅黑" pitchFamily="34" charset="-122"/>
              <a:sym typeface="微软雅黑" pitchFamily="34" charset="-122"/>
            </a:endParaRPr>
          </a:p>
        </p:txBody>
      </p:sp>
      <p:sp>
        <p:nvSpPr>
          <p:cNvPr id="14" name="矩形 3"/>
          <p:cNvSpPr>
            <a:spLocks noChangeArrowheads="1"/>
          </p:cNvSpPr>
          <p:nvPr/>
        </p:nvSpPr>
        <p:spPr bwMode="auto">
          <a:xfrm>
            <a:off x="5740234" y="0"/>
            <a:ext cx="1164986" cy="431800"/>
          </a:xfrm>
          <a:prstGeom prst="rect">
            <a:avLst/>
          </a:prstGeom>
          <a:noFill/>
          <a:ln>
            <a:noFill/>
          </a:ln>
        </p:spPr>
        <p:txBody>
          <a:bodyPr anchor="ctr"/>
          <a:lstStyle/>
          <a:p>
            <a:pPr algn="ctr"/>
            <a:r>
              <a:rPr lang="zh-CN" altLang="en-US" sz="1600" dirty="0">
                <a:solidFill>
                  <a:srgbClr val="FFFFFF"/>
                </a:solidFill>
                <a:latin typeface="微软雅黑" pitchFamily="34" charset="-122"/>
                <a:ea typeface="微软雅黑" pitchFamily="34" charset="-122"/>
                <a:sym typeface="微软雅黑" pitchFamily="34" charset="-122"/>
              </a:rPr>
              <a:t>处理原则</a:t>
            </a:r>
            <a:endParaRPr lang="zh-CN" altLang="zh-CN" sz="1600" dirty="0">
              <a:solidFill>
                <a:srgbClr val="FFFFFF"/>
              </a:solidFill>
              <a:latin typeface="微软雅黑" pitchFamily="34" charset="-122"/>
              <a:ea typeface="微软雅黑" pitchFamily="34" charset="-122"/>
              <a:sym typeface="微软雅黑" pitchFamily="34" charset="-122"/>
            </a:endParaRPr>
          </a:p>
        </p:txBody>
      </p:sp>
      <p:sp>
        <p:nvSpPr>
          <p:cNvPr id="15" name="椭圆 19"/>
          <p:cNvSpPr>
            <a:spLocks noChangeArrowheads="1"/>
          </p:cNvSpPr>
          <p:nvPr/>
        </p:nvSpPr>
        <p:spPr bwMode="auto">
          <a:xfrm>
            <a:off x="270646" y="36512"/>
            <a:ext cx="358775" cy="358775"/>
          </a:xfrm>
          <a:prstGeom prst="ellipse">
            <a:avLst/>
          </a:prstGeom>
          <a:solidFill>
            <a:srgbClr val="FFFFFF">
              <a:alpha val="34000"/>
            </a:srgbClr>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16" name="五边形 44"/>
          <p:cNvSpPr>
            <a:spLocks noChangeArrowheads="1"/>
          </p:cNvSpPr>
          <p:nvPr/>
        </p:nvSpPr>
        <p:spPr bwMode="auto">
          <a:xfrm>
            <a:off x="0" y="734506"/>
            <a:ext cx="513976" cy="448469"/>
          </a:xfrm>
          <a:prstGeom prst="homePlate">
            <a:avLst>
              <a:gd name="adj" fmla="val 31983"/>
            </a:avLst>
          </a:prstGeom>
          <a:solidFill>
            <a:srgbClr val="7F7F7F"/>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17" name="任意多边形 9"/>
          <p:cNvSpPr>
            <a:spLocks noChangeArrowheads="1"/>
          </p:cNvSpPr>
          <p:nvPr/>
        </p:nvSpPr>
        <p:spPr bwMode="auto">
          <a:xfrm>
            <a:off x="4601284" y="1307777"/>
            <a:ext cx="0" cy="3343275"/>
          </a:xfrm>
          <a:custGeom>
            <a:avLst/>
            <a:gdLst>
              <a:gd name="T0" fmla="*/ 0 w 635"/>
              <a:gd name="T1" fmla="*/ 0 h 4457700"/>
              <a:gd name="T2" fmla="*/ 0 w 635"/>
              <a:gd name="T3" fmla="*/ 4457700 h 4457700"/>
              <a:gd name="T4" fmla="*/ 0 60000 65536"/>
              <a:gd name="T5" fmla="*/ 0 60000 65536"/>
              <a:gd name="T6" fmla="*/ 0 w 635"/>
              <a:gd name="T7" fmla="*/ 0 h 4457700"/>
              <a:gd name="T8" fmla="*/ 635 w 635"/>
              <a:gd name="T9" fmla="*/ 4457700 h 4457700"/>
            </a:gdLst>
            <a:ahLst/>
            <a:cxnLst>
              <a:cxn ang="T4">
                <a:pos x="T0" y="T1"/>
              </a:cxn>
              <a:cxn ang="T5">
                <a:pos x="T2" y="T3"/>
              </a:cxn>
            </a:cxnLst>
            <a:rect l="T6" t="T7" r="T8" b="T9"/>
            <a:pathLst>
              <a:path w="635" h="4457700">
                <a:moveTo>
                  <a:pt x="0" y="0"/>
                </a:moveTo>
                <a:lnTo>
                  <a:pt x="0" y="4457700"/>
                </a:lnTo>
              </a:path>
            </a:pathLst>
          </a:custGeom>
          <a:noFill/>
          <a:ln w="19050" cap="flat" cmpd="sng">
            <a:solidFill>
              <a:srgbClr val="42719B"/>
            </a:solidFill>
            <a:prstDash val="lgDash"/>
            <a:bevel/>
            <a:headEnd/>
            <a:tailEnd/>
          </a:ln>
          <a:extLst>
            <a:ext uri="{909E8E84-426E-40DD-AFC4-6F175D3DCCD1}">
              <a14:hiddenFill xmlns:a14="http://schemas.microsoft.com/office/drawing/2010/main">
                <a:solidFill>
                  <a:srgbClr val="FFFFFF"/>
                </a:solidFill>
              </a14:hiddenFill>
            </a:ext>
          </a:extLst>
        </p:spPr>
        <p:txBody>
          <a:bodyPr lIns="68580" tIns="34290" rIns="68580" bIns="34290" anchor="ctr"/>
          <a:lstStyle/>
          <a:p>
            <a:pPr algn="ctr"/>
            <a:endParaRPr lang="zh-CN" altLang="zh-CN">
              <a:solidFill>
                <a:srgbClr val="FFFFFF"/>
              </a:solidFill>
              <a:latin typeface="宋体" pitchFamily="2" charset="-122"/>
              <a:sym typeface="宋体" pitchFamily="2" charset="-122"/>
            </a:endParaRPr>
          </a:p>
        </p:txBody>
      </p:sp>
      <p:sp>
        <p:nvSpPr>
          <p:cNvPr id="5" name="矩形 4"/>
          <p:cNvSpPr/>
          <p:nvPr/>
        </p:nvSpPr>
        <p:spPr>
          <a:xfrm>
            <a:off x="4570127" y="3823180"/>
            <a:ext cx="4572000" cy="923330"/>
          </a:xfrm>
          <a:prstGeom prst="rect">
            <a:avLst/>
          </a:prstGeom>
        </p:spPr>
        <p:txBody>
          <a:bodyPr>
            <a:spAutoFit/>
          </a:bodyPr>
          <a:lstStyle/>
          <a:p>
            <a:r>
              <a:rPr lang="en-US" altLang="zh-CN" dirty="0"/>
              <a:t>《</a:t>
            </a:r>
            <a:r>
              <a:rPr lang="zh-CN" altLang="en-US" dirty="0"/>
              <a:t>中小学教育惩戒规则（试行）</a:t>
            </a:r>
            <a:r>
              <a:rPr lang="en-US" altLang="zh-CN" dirty="0"/>
              <a:t>》</a:t>
            </a:r>
            <a:r>
              <a:rPr lang="zh-CN" altLang="en-US" dirty="0"/>
              <a:t>已经</a:t>
            </a:r>
            <a:r>
              <a:rPr lang="en-US" altLang="zh-CN" dirty="0"/>
              <a:t>2020</a:t>
            </a:r>
            <a:r>
              <a:rPr lang="zh-CN" altLang="en-US" dirty="0"/>
              <a:t>年</a:t>
            </a:r>
            <a:r>
              <a:rPr lang="en-US" altLang="zh-CN" dirty="0"/>
              <a:t>9</a:t>
            </a:r>
            <a:r>
              <a:rPr lang="zh-CN" altLang="en-US" dirty="0"/>
              <a:t>月</a:t>
            </a:r>
            <a:r>
              <a:rPr lang="en-US" altLang="zh-CN" dirty="0"/>
              <a:t>23</a:t>
            </a:r>
            <a:r>
              <a:rPr lang="zh-CN" altLang="en-US" dirty="0"/>
              <a:t>日教育部第</a:t>
            </a:r>
            <a:r>
              <a:rPr lang="en-US" altLang="zh-CN" dirty="0"/>
              <a:t>3</a:t>
            </a:r>
            <a:r>
              <a:rPr lang="zh-CN" altLang="en-US" dirty="0"/>
              <a:t>次部务会议审议通过，现予公布，自</a:t>
            </a:r>
            <a:r>
              <a:rPr lang="en-US" altLang="zh-CN" dirty="0"/>
              <a:t>2021</a:t>
            </a:r>
            <a:r>
              <a:rPr lang="zh-CN" altLang="en-US" dirty="0"/>
              <a:t>年</a:t>
            </a:r>
            <a:r>
              <a:rPr lang="en-US" altLang="zh-CN" dirty="0"/>
              <a:t>3</a:t>
            </a:r>
            <a:r>
              <a:rPr lang="zh-CN" altLang="en-US" dirty="0"/>
              <a:t>月</a:t>
            </a:r>
            <a:r>
              <a:rPr lang="en-US" altLang="zh-CN" dirty="0"/>
              <a:t>1</a:t>
            </a:r>
            <a:r>
              <a:rPr lang="zh-CN" altLang="en-US" dirty="0"/>
              <a:t>日起施行。</a:t>
            </a:r>
          </a:p>
        </p:txBody>
      </p:sp>
    </p:spTree>
    <p:extLst>
      <p:ext uri="{BB962C8B-B14F-4D97-AF65-F5344CB8AC3E}">
        <p14:creationId xmlns:p14="http://schemas.microsoft.com/office/powerpoint/2010/main" val="1551979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anim calcmode="lin" valueType="num">
                                      <p:cBhvr>
                                        <p:cTn id="14" dur="500" fill="hold"/>
                                        <p:tgtEl>
                                          <p:spTgt spid="4"/>
                                        </p:tgtEl>
                                        <p:attrNameLst>
                                          <p:attrName>ppt_x</p:attrName>
                                        </p:attrNameLst>
                                      </p:cBhvr>
                                      <p:tavLst>
                                        <p:tav tm="0">
                                          <p:val>
                                            <p:strVal val="#ppt_x"/>
                                          </p:val>
                                        </p:tav>
                                        <p:tav tm="100000">
                                          <p:val>
                                            <p:strVal val="#ppt_x"/>
                                          </p:val>
                                        </p:tav>
                                      </p:tavLst>
                                    </p:anim>
                                    <p:anim calcmode="lin" valueType="num">
                                      <p:cBhvr>
                                        <p:cTn id="15" dur="5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1028"/>
                                        </p:tgtEl>
                                        <p:attrNameLst>
                                          <p:attrName>style.visibility</p:attrName>
                                        </p:attrNameLst>
                                      </p:cBhvr>
                                      <p:to>
                                        <p:strVal val="visible"/>
                                      </p:to>
                                    </p:set>
                                    <p:animEffect transition="in" filter="fade">
                                      <p:cBhvr>
                                        <p:cTn id="19" dur="500"/>
                                        <p:tgtEl>
                                          <p:spTgt spid="1028"/>
                                        </p:tgtEl>
                                      </p:cBhvr>
                                    </p:animEffect>
                                    <p:anim calcmode="lin" valueType="num">
                                      <p:cBhvr>
                                        <p:cTn id="20" dur="500" fill="hold"/>
                                        <p:tgtEl>
                                          <p:spTgt spid="1028"/>
                                        </p:tgtEl>
                                        <p:attrNameLst>
                                          <p:attrName>ppt_x</p:attrName>
                                        </p:attrNameLst>
                                      </p:cBhvr>
                                      <p:tavLst>
                                        <p:tav tm="0">
                                          <p:val>
                                            <p:strVal val="#ppt_x"/>
                                          </p:val>
                                        </p:tav>
                                        <p:tav tm="100000">
                                          <p:val>
                                            <p:strVal val="#ppt_x"/>
                                          </p:val>
                                        </p:tav>
                                      </p:tavLst>
                                    </p:anim>
                                    <p:anim calcmode="lin" valueType="num">
                                      <p:cBhvr>
                                        <p:cTn id="21" dur="500" fill="hold"/>
                                        <p:tgtEl>
                                          <p:spTgt spid="102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anim calcmode="lin" valueType="num">
                                      <p:cBhvr>
                                        <p:cTn id="26" dur="500" fill="hold"/>
                                        <p:tgtEl>
                                          <p:spTgt spid="3"/>
                                        </p:tgtEl>
                                        <p:attrNameLst>
                                          <p:attrName>ppt_x</p:attrName>
                                        </p:attrNameLst>
                                      </p:cBhvr>
                                      <p:tavLst>
                                        <p:tav tm="0">
                                          <p:val>
                                            <p:strVal val="#ppt_x"/>
                                          </p:val>
                                        </p:tav>
                                        <p:tav tm="100000">
                                          <p:val>
                                            <p:strVal val="#ppt_x"/>
                                          </p:val>
                                        </p:tav>
                                      </p:tavLst>
                                    </p:anim>
                                    <p:anim calcmode="lin" valueType="num">
                                      <p:cBhvr>
                                        <p:cTn id="27" dur="500" fill="hold"/>
                                        <p:tgtEl>
                                          <p:spTgt spid="3"/>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 presetClass="entr" presetSubtype="4"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animBg="1"/>
      <p:bldP spid="5"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12292</TotalTime>
  <Words>3740</Words>
  <Application>Microsoft Office PowerPoint</Application>
  <PresentationFormat>全屏显示(16:9)</PresentationFormat>
  <Paragraphs>617</Paragraphs>
  <Slides>52</Slides>
  <Notes>1</Notes>
  <HiddenSlides>0</HiddenSlides>
  <MMClips>0</MMClips>
  <ScaleCrop>false</ScaleCrop>
  <HeadingPairs>
    <vt:vector size="4" baseType="variant">
      <vt:variant>
        <vt:lpstr>主题</vt:lpstr>
      </vt:variant>
      <vt:variant>
        <vt:i4>1</vt:i4>
      </vt:variant>
      <vt:variant>
        <vt:lpstr>幻灯片标题</vt:lpstr>
      </vt:variant>
      <vt:variant>
        <vt:i4>52</vt:i4>
      </vt:variant>
    </vt:vector>
  </HeadingPairs>
  <TitlesOfParts>
    <vt:vector size="53" baseType="lpstr">
      <vt:lpstr>Office 主题</vt:lpstr>
      <vt:lpstr>PowerPoint 演示文稿</vt:lpstr>
      <vt:lpstr>准备好出发？</vt:lpstr>
      <vt:lpstr>PowerPoint 演示文稿</vt:lpstr>
      <vt:lpstr>PowerPoint 演示文稿</vt:lpstr>
      <vt:lpstr>PowerPoint 演示文稿</vt:lpstr>
      <vt:lpstr>PowerPoint 演示文稿</vt:lpstr>
      <vt:lpstr>1.2如何评估突发事件</vt:lpstr>
      <vt:lpstr>PowerPoint 演示文稿</vt:lpstr>
      <vt:lpstr>日常管理为例</vt:lpstr>
      <vt:lpstr>权威要不要？怎么要？</vt:lpstr>
      <vt:lpstr>PowerPoint 演示文稿</vt:lpstr>
      <vt:lpstr>PowerPoint 演示文稿</vt:lpstr>
      <vt:lpstr>PowerPoint 演示文稿</vt:lpstr>
      <vt:lpstr>PowerPoint 演示文稿</vt:lpstr>
      <vt:lpstr>PowerPoint 演示文稿</vt:lpstr>
      <vt:lpstr>PowerPoint 演示文稿</vt:lpstr>
      <vt:lpstr>案例意外伤害</vt:lpstr>
      <vt:lpstr>掌握流程</vt:lpstr>
      <vt:lpstr>2.2尊重事件涉及的所有人</vt:lpstr>
      <vt:lpstr>案例</vt:lpstr>
      <vt:lpstr>PowerPoint 演示文稿</vt:lpstr>
      <vt:lpstr>2.3合法与得法</vt:lpstr>
      <vt:lpstr>PowerPoint 演示文稿</vt:lpstr>
      <vt:lpstr>PowerPoint 演示文稿</vt:lpstr>
      <vt:lpstr>PowerPoint 演示文稿</vt:lpstr>
      <vt:lpstr>PowerPoint 演示文稿</vt:lpstr>
      <vt:lpstr>“行为推演”模型</vt:lpstr>
      <vt:lpstr>PowerPoint 演示文稿</vt:lpstr>
      <vt:lpstr>PowerPoint 演示文稿</vt:lpstr>
      <vt:lpstr>PowerPoint 演示文稿</vt:lpstr>
      <vt:lpstr>PowerPoint 演示文稿</vt:lpstr>
      <vt:lpstr>PowerPoint 演示文稿</vt:lpstr>
      <vt:lpstr>破解打架行为背后的密码之一</vt:lpstr>
      <vt:lpstr>校园暴力的密码之二挫折-攻击理论</vt:lpstr>
      <vt:lpstr>1、行为目的的自我中心   案例：不许你这样 2、群体认同、缺乏独立性   案例：“去个性化”消极行为 3、情绪不稳定、行为方式具有侵犯性  案例：不要惹我 4、生理和道德约束发展的不均衡  案例：去谈谈…… 5、角色、环境的效仿(社会学习理论） 案例：“古惑仔” 6、家庭教育的缺失 7、应激反应 8、情感问题（早恋） 案例：虚荣心引起的争风吃醋 中国妇女报2008年12月3日一篇题为《中学生性教育盲点多》的文章报道，职业学校中学生谈恋爱的比例是中学的五倍</vt:lpstr>
      <vt:lpstr>PowerPoint 演示文稿</vt:lpstr>
      <vt:lpstr>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对  策</vt:lpstr>
      <vt:lpstr>PowerPoint 演示文稿</vt:lpstr>
      <vt:lpstr>二）面对“突发事件”如何做预防</vt:lpstr>
      <vt:lpstr>《突发事件应对法》第五条规定： 首先，突发事件应对工作实行预防为主，预防与应急相结合的原则，危机管理重在“预防”和“预警”， 其次，才是危机发生时的应变。学校和班主任要建立“危机可以预防”的观念，教育学生树立危机意识，了解各种危机可能发生的原因。</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user</cp:lastModifiedBy>
  <cp:revision>503</cp:revision>
  <dcterms:created xsi:type="dcterms:W3CDTF">2016-10-11T12:22:20Z</dcterms:created>
  <dcterms:modified xsi:type="dcterms:W3CDTF">2021-07-07T13:19:09Z</dcterms:modified>
</cp:coreProperties>
</file>